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4" r:id="rId4"/>
  </p:sldMasterIdLst>
  <p:notesMasterIdLst>
    <p:notesMasterId r:id="rId18"/>
  </p:notesMasterIdLst>
  <p:handoutMasterIdLst>
    <p:handoutMasterId r:id="rId19"/>
  </p:handoutMasterIdLst>
  <p:sldIdLst>
    <p:sldId id="259" r:id="rId5"/>
    <p:sldId id="258" r:id="rId6"/>
    <p:sldId id="280" r:id="rId7"/>
    <p:sldId id="279" r:id="rId8"/>
    <p:sldId id="281" r:id="rId9"/>
    <p:sldId id="282" r:id="rId10"/>
    <p:sldId id="283" r:id="rId11"/>
    <p:sldId id="284" r:id="rId12"/>
    <p:sldId id="278" r:id="rId13"/>
    <p:sldId id="285" r:id="rId14"/>
    <p:sldId id="286" r:id="rId15"/>
    <p:sldId id="276" r:id="rId16"/>
    <p:sldId id="277"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7472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660B408-B3CF-4A94-85FC-2B1E0A45F4A2}">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6408" autoAdjust="0"/>
  </p:normalViewPr>
  <p:slideViewPr>
    <p:cSldViewPr snapToGrid="0">
      <p:cViewPr varScale="1">
        <p:scale>
          <a:sx n="120" d="100"/>
          <a:sy n="120" d="100"/>
        </p:scale>
        <p:origin x="120" y="25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5" d="100"/>
          <a:sy n="85" d="100"/>
        </p:scale>
        <p:origin x="274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hu-HU"/>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1.5564095518937582E-2"/>
          <c:y val="0.20539021047217756"/>
          <c:w val="0.74898202236670819"/>
          <c:h val="0.69067025278887917"/>
        </c:manualLayout>
      </c:layout>
      <c:pie3DChart>
        <c:varyColors val="1"/>
        <c:ser>
          <c:idx val="0"/>
          <c:order val="0"/>
          <c:tx>
            <c:strRef>
              <c:f>Munka1!$B$1</c:f>
              <c:strCache>
                <c:ptCount val="1"/>
                <c:pt idx="0">
                  <c:v>Értékesítés</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5-0313-47EA-82EE-A6D58B3CA0DF}"/>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6-0313-47EA-82EE-A6D58B3CA0DF}"/>
              </c:ext>
            </c:extLst>
          </c:dPt>
          <c:dPt>
            <c:idx val="2"/>
            <c:bubble3D val="0"/>
            <c:spPr>
              <a:solidFill>
                <a:schemeClr val="accent3"/>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4-0313-47EA-82EE-A6D58B3CA0DF}"/>
              </c:ext>
            </c:extLst>
          </c:dPt>
          <c:dPt>
            <c:idx val="3"/>
            <c:bubble3D val="0"/>
            <c:spPr>
              <a:solidFill>
                <a:schemeClr val="accent4"/>
              </a:solidFill>
              <a:ln>
                <a:noFill/>
              </a:ln>
              <a:effectLst>
                <a:outerShdw blurRad="254000" sx="102000" sy="102000" algn="ctr" rotWithShape="0">
                  <a:prstClr val="black">
                    <a:alpha val="20000"/>
                  </a:prstClr>
                </a:outerShdw>
              </a:effectLst>
              <a:sp3d/>
            </c:spPr>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hu-HU"/>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Munka1!$A$2:$A$5</c:f>
              <c:strCache>
                <c:ptCount val="3"/>
                <c:pt idx="0">
                  <c:v>Marint</c:v>
                </c:pt>
                <c:pt idx="1">
                  <c:v>Máté</c:v>
                </c:pt>
                <c:pt idx="2">
                  <c:v>Milán</c:v>
                </c:pt>
              </c:strCache>
            </c:strRef>
          </c:cat>
          <c:val>
            <c:numRef>
              <c:f>Munka1!$B$2:$B$5</c:f>
              <c:numCache>
                <c:formatCode>0%</c:formatCode>
                <c:ptCount val="4"/>
                <c:pt idx="0">
                  <c:v>0.3</c:v>
                </c:pt>
                <c:pt idx="1">
                  <c:v>0.3</c:v>
                </c:pt>
                <c:pt idx="2">
                  <c:v>0.3</c:v>
                </c:pt>
              </c:numCache>
            </c:numRef>
          </c:val>
          <c:extLst>
            <c:ext xmlns:c16="http://schemas.microsoft.com/office/drawing/2014/chart" uri="{C3380CC4-5D6E-409C-BE32-E72D297353CC}">
              <c16:uniqueId val="{00000000-0313-47EA-82EE-A6D58B3CA0DF}"/>
            </c:ext>
          </c:extLst>
        </c:ser>
        <c:dLbls>
          <c:dLblPos val="ctr"/>
          <c:showLegendKey val="0"/>
          <c:showVal val="0"/>
          <c:showCatName val="0"/>
          <c:showSerName val="0"/>
          <c:showPercent val="1"/>
          <c:showBubbleSize val="0"/>
          <c:showLeaderLines val="1"/>
        </c:dLbls>
      </c:pie3DChart>
      <c:spPr>
        <a:noFill/>
        <a:ln>
          <a:noFill/>
        </a:ln>
        <a:effectLst/>
      </c:spPr>
    </c:plotArea>
    <c:legend>
      <c:legendPos val="r"/>
      <c:legendEntry>
        <c:idx val="3"/>
        <c:delete val="1"/>
      </c:legendEntry>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hu-HU"/>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hu-HU"/>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hu-HU" dirty="0"/>
          </a:p>
        </p:txBody>
      </p:sp>
      <p:sp>
        <p:nvSpPr>
          <p:cNvPr id="3" name="Dátum helye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6A2BF33B-84F1-4B18-9145-8A68F49DCE0E}" type="datetime1">
              <a:rPr lang="hu-HU" smtClean="0"/>
              <a:t>2025. 02. 26.</a:t>
            </a:fld>
            <a:endParaRPr lang="hu-HU" dirty="0"/>
          </a:p>
        </p:txBody>
      </p:sp>
      <p:sp>
        <p:nvSpPr>
          <p:cNvPr id="4" name="Élőláb helye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hu-HU" dirty="0"/>
          </a:p>
        </p:txBody>
      </p:sp>
      <p:sp>
        <p:nvSpPr>
          <p:cNvPr id="5" name="Dia számának helye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2C0B10-7CAE-41E4-AB02-7E8B1FF2B898}" type="slidenum">
              <a:rPr lang="hu-HU" smtClean="0"/>
              <a:t>‹#›</a:t>
            </a:fld>
            <a:endParaRPr lang="hu-HU"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jpeg>
</file>

<file path=ppt/media/image6.pn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hu-HU" noProof="0" dirty="0"/>
          </a:p>
        </p:txBody>
      </p:sp>
      <p:sp>
        <p:nvSpPr>
          <p:cNvPr id="3" name="Dátum hely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405C8C4D-9AA3-49FD-A79E-62F0515A92BB}" type="datetime1">
              <a:rPr lang="hu-HU" noProof="0" smtClean="0"/>
              <a:t>2025. 02. 26.</a:t>
            </a:fld>
            <a:endParaRPr lang="hu-HU" noProof="0" dirty="0"/>
          </a:p>
        </p:txBody>
      </p:sp>
      <p:sp>
        <p:nvSpPr>
          <p:cNvPr id="4" name="Diakép hely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hu-HU" noProof="0" dirty="0"/>
          </a:p>
        </p:txBody>
      </p:sp>
      <p:sp>
        <p:nvSpPr>
          <p:cNvPr id="5" name="Jegyzetek hely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hu-HU" noProof="0" dirty="0"/>
              <a:t>Mintaszöveg szerkesztése</a:t>
            </a:r>
          </a:p>
          <a:p>
            <a:pPr lvl="1" rtl="0"/>
            <a:r>
              <a:rPr lang="hu-HU" noProof="0" dirty="0"/>
              <a:t>Második szint</a:t>
            </a:r>
          </a:p>
          <a:p>
            <a:pPr lvl="2" rtl="0"/>
            <a:r>
              <a:rPr lang="hu-HU" noProof="0" dirty="0"/>
              <a:t>Harmadik szint</a:t>
            </a:r>
          </a:p>
          <a:p>
            <a:pPr lvl="3" rtl="0"/>
            <a:r>
              <a:rPr lang="hu-HU" noProof="0" dirty="0"/>
              <a:t>Negyedik szint</a:t>
            </a:r>
          </a:p>
          <a:p>
            <a:pPr lvl="4" rtl="0"/>
            <a:r>
              <a:rPr lang="hu-HU" noProof="0" dirty="0"/>
              <a:t>Ötödik szint</a:t>
            </a:r>
          </a:p>
        </p:txBody>
      </p:sp>
      <p:sp>
        <p:nvSpPr>
          <p:cNvPr id="6" name="Élőláb hely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hu-HU" noProof="0" dirty="0"/>
          </a:p>
        </p:txBody>
      </p:sp>
      <p:sp>
        <p:nvSpPr>
          <p:cNvPr id="7" name="Dia számának hely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E46F86A-5537-4E34-A3CE-C64E83A14637}" type="slidenum">
              <a:rPr lang="hu-HU" noProof="0" smtClean="0"/>
              <a:t>‹#›</a:t>
            </a:fld>
            <a:endParaRPr lang="hu-HU" noProof="0" dirty="0"/>
          </a:p>
        </p:txBody>
      </p:sp>
    </p:spTree>
    <p:extLst>
      <p:ext uri="{BB962C8B-B14F-4D97-AF65-F5344CB8AC3E}">
        <p14:creationId xmlns:p14="http://schemas.microsoft.com/office/powerpoint/2010/main" val="187774022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rtlCol="0"/>
          <a:lstStyle/>
          <a:p>
            <a:pPr rtl="0"/>
            <a:endParaRPr lang="hu-HU" dirty="0"/>
          </a:p>
        </p:txBody>
      </p:sp>
      <p:sp>
        <p:nvSpPr>
          <p:cNvPr id="4" name="Dia számának helye 3"/>
          <p:cNvSpPr>
            <a:spLocks noGrp="1"/>
          </p:cNvSpPr>
          <p:nvPr>
            <p:ph type="sldNum" sz="quarter" idx="10"/>
          </p:nvPr>
        </p:nvSpPr>
        <p:spPr/>
        <p:txBody>
          <a:bodyPr rtlCol="0"/>
          <a:lstStyle/>
          <a:p>
            <a:pPr rtl="0"/>
            <a:fld id="{5E46F86A-5537-4E34-A3CE-C64E83A14637}" type="slidenum">
              <a:rPr lang="hu-HU" smtClean="0"/>
              <a:t>1</a:t>
            </a:fld>
            <a:endParaRPr lang="hu-HU" dirty="0"/>
          </a:p>
        </p:txBody>
      </p:sp>
    </p:spTree>
    <p:extLst>
      <p:ext uri="{BB962C8B-B14F-4D97-AF65-F5344CB8AC3E}">
        <p14:creationId xmlns:p14="http://schemas.microsoft.com/office/powerpoint/2010/main" val="26520456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rtlCol="0"/>
          <a:lstStyle/>
          <a:p>
            <a:pPr rtl="0"/>
            <a:endParaRPr lang="hu-HU" dirty="0"/>
          </a:p>
        </p:txBody>
      </p:sp>
      <p:sp>
        <p:nvSpPr>
          <p:cNvPr id="4" name="Dia számának helye 3"/>
          <p:cNvSpPr>
            <a:spLocks noGrp="1"/>
          </p:cNvSpPr>
          <p:nvPr>
            <p:ph type="sldNum" sz="quarter" idx="10"/>
          </p:nvPr>
        </p:nvSpPr>
        <p:spPr/>
        <p:txBody>
          <a:bodyPr rtlCol="0"/>
          <a:lstStyle/>
          <a:p>
            <a:pPr rtl="0"/>
            <a:fld id="{5E46F86A-5537-4E34-A3CE-C64E83A14637}" type="slidenum">
              <a:rPr lang="hu-HU" smtClean="0"/>
              <a:t>2</a:t>
            </a:fld>
            <a:endParaRPr lang="hu-HU" dirty="0"/>
          </a:p>
        </p:txBody>
      </p:sp>
    </p:spTree>
    <p:extLst>
      <p:ext uri="{BB962C8B-B14F-4D97-AF65-F5344CB8AC3E}">
        <p14:creationId xmlns:p14="http://schemas.microsoft.com/office/powerpoint/2010/main" val="40817773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rtlCol="0"/>
          <a:lstStyle/>
          <a:p>
            <a:pPr rtl="0"/>
            <a:endParaRPr lang="hu-HU" dirty="0"/>
          </a:p>
        </p:txBody>
      </p:sp>
      <p:sp>
        <p:nvSpPr>
          <p:cNvPr id="4" name="Dia számának helye 3"/>
          <p:cNvSpPr>
            <a:spLocks noGrp="1"/>
          </p:cNvSpPr>
          <p:nvPr>
            <p:ph type="sldNum" sz="quarter" idx="10"/>
          </p:nvPr>
        </p:nvSpPr>
        <p:spPr/>
        <p:txBody>
          <a:bodyPr rtlCol="0"/>
          <a:lstStyle/>
          <a:p>
            <a:pPr rtl="0"/>
            <a:fld id="{5E46F86A-5537-4E34-A3CE-C64E83A14637}" type="slidenum">
              <a:rPr lang="hu-HU" smtClean="0"/>
              <a:t>12</a:t>
            </a:fld>
            <a:endParaRPr lang="hu-HU" dirty="0"/>
          </a:p>
        </p:txBody>
      </p:sp>
    </p:spTree>
    <p:extLst>
      <p:ext uri="{BB962C8B-B14F-4D97-AF65-F5344CB8AC3E}">
        <p14:creationId xmlns:p14="http://schemas.microsoft.com/office/powerpoint/2010/main" val="10068105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rtlCol="0"/>
          <a:lstStyle/>
          <a:p>
            <a:pPr rtl="0"/>
            <a:endParaRPr lang="hu-HU" dirty="0"/>
          </a:p>
        </p:txBody>
      </p:sp>
      <p:sp>
        <p:nvSpPr>
          <p:cNvPr id="4" name="Dia számának helye 3"/>
          <p:cNvSpPr>
            <a:spLocks noGrp="1"/>
          </p:cNvSpPr>
          <p:nvPr>
            <p:ph type="sldNum" sz="quarter" idx="10"/>
          </p:nvPr>
        </p:nvSpPr>
        <p:spPr/>
        <p:txBody>
          <a:bodyPr rtlCol="0"/>
          <a:lstStyle/>
          <a:p>
            <a:pPr rtl="0"/>
            <a:fld id="{5E46F86A-5537-4E34-A3CE-C64E83A14637}" type="slidenum">
              <a:rPr lang="hu-HU" smtClean="0"/>
              <a:t>13</a:t>
            </a:fld>
            <a:endParaRPr lang="hu-HU" dirty="0"/>
          </a:p>
        </p:txBody>
      </p:sp>
    </p:spTree>
    <p:extLst>
      <p:ext uri="{BB962C8B-B14F-4D97-AF65-F5344CB8AC3E}">
        <p14:creationId xmlns:p14="http://schemas.microsoft.com/office/powerpoint/2010/main" val="338621304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jpe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Címdia">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hu-HU"/>
              <a:t>Mintacím szerkesztése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u-HU"/>
              <a:t>Kattintson ide az alcím mintájának szerkesztéséhez</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smtClean="0"/>
              <a:t>2/26/2025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smtClean="0"/>
              <a:t>‹#›</a:t>
            </a:fld>
            <a:endParaRPr lang="en-US" dirty="0"/>
          </a:p>
        </p:txBody>
      </p:sp>
      <p:sp>
        <p:nvSpPr>
          <p:cNvPr id="11" name="Téglalap 10">
            <a:extLst>
              <a:ext uri="{FF2B5EF4-FFF2-40B4-BE49-F238E27FC236}">
                <a16:creationId xmlns:a16="http://schemas.microsoft.com/office/drawing/2014/main" id="{6630FD69-0294-E855-3C38-73554C7A928B}"/>
              </a:ext>
            </a:extLst>
          </p:cNvPr>
          <p:cNvSpPr/>
          <p:nvPr userDrawn="1"/>
        </p:nvSpPr>
        <p:spPr>
          <a:xfrm>
            <a:off x="6677617" y="107999"/>
            <a:ext cx="5400000" cy="6071501"/>
          </a:xfrm>
          <a:prstGeom prst="rect">
            <a:avLst/>
          </a:prstGeom>
          <a:gradFill>
            <a:gsLst>
              <a:gs pos="0">
                <a:srgbClr val="BB95C2"/>
              </a:gs>
              <a:gs pos="100000">
                <a:srgbClr val="EC9AC7"/>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2" name="Egyenlő szárú háromszög 41">
            <a:extLst>
              <a:ext uri="{FF2B5EF4-FFF2-40B4-BE49-F238E27FC236}">
                <a16:creationId xmlns:a16="http://schemas.microsoft.com/office/drawing/2014/main" id="{DE27EFC9-FC46-09CD-C640-0163FC1190DA}"/>
              </a:ext>
            </a:extLst>
          </p:cNvPr>
          <p:cNvSpPr/>
          <p:nvPr userDrawn="1"/>
        </p:nvSpPr>
        <p:spPr>
          <a:xfrm rot="10800000">
            <a:off x="2803689" y="2040344"/>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3" name="Egyenlő szárú háromszög 42">
            <a:extLst>
              <a:ext uri="{FF2B5EF4-FFF2-40B4-BE49-F238E27FC236}">
                <a16:creationId xmlns:a16="http://schemas.microsoft.com/office/drawing/2014/main" id="{A976453F-10D2-C984-2E70-7DB29F45DE82}"/>
              </a:ext>
            </a:extLst>
          </p:cNvPr>
          <p:cNvSpPr/>
          <p:nvPr userDrawn="1"/>
        </p:nvSpPr>
        <p:spPr>
          <a:xfrm rot="10800000">
            <a:off x="2324207" y="2900399"/>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4" name="Egyenlő szárú háromszög 43">
            <a:extLst>
              <a:ext uri="{FF2B5EF4-FFF2-40B4-BE49-F238E27FC236}">
                <a16:creationId xmlns:a16="http://schemas.microsoft.com/office/drawing/2014/main" id="{0FBD6563-82CC-727A-400F-033246BA3399}"/>
              </a:ext>
            </a:extLst>
          </p:cNvPr>
          <p:cNvSpPr/>
          <p:nvPr userDrawn="1"/>
        </p:nvSpPr>
        <p:spPr>
          <a:xfrm>
            <a:off x="3748124" y="4263551"/>
            <a:ext cx="545742" cy="370779"/>
          </a:xfrm>
          <a:prstGeom prst="triangle">
            <a:avLst/>
          </a:prstGeom>
          <a:gradFill>
            <a:gsLst>
              <a:gs pos="0">
                <a:schemeClr val="accent3"/>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40556914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ámakép képaláírással">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hu-HU"/>
              <a:t>Mintacím szerkesztése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u-HU"/>
              <a:t>Kép beszúrásához kattintson az ikonra</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446C117F-5CCF-4837-BE5F-2B92066CAFAF}" type="datetimeFigureOut">
              <a:rPr lang="en-US" smtClean="0"/>
              <a:t>2/26/2025</a:t>
            </a:fld>
            <a:endParaRPr lang="en-US" dirty="0"/>
          </a:p>
        </p:txBody>
      </p:sp>
      <p:sp>
        <p:nvSpPr>
          <p:cNvPr id="6" name="Footer Placeholder 5"/>
          <p:cNvSpPr>
            <a:spLocks noGrp="1"/>
          </p:cNvSpPr>
          <p:nvPr>
            <p:ph type="ftr" sz="quarter" idx="11"/>
          </p:nvPr>
        </p:nvSpPr>
        <p:spPr/>
        <p:txBody>
          <a:bodyPr/>
          <a:lstStyle/>
          <a:p>
            <a:pPr rtl="0"/>
            <a:endParaRPr lang="hu-HU" noProof="0" dirty="0"/>
          </a:p>
        </p:txBody>
      </p:sp>
      <p:sp>
        <p:nvSpPr>
          <p:cNvPr id="7" name="Slide Number Placeholder 6"/>
          <p:cNvSpPr>
            <a:spLocks noGrp="1"/>
          </p:cNvSpPr>
          <p:nvPr>
            <p:ph type="sldNum" sz="quarter" idx="12"/>
          </p:nvPr>
        </p:nvSpPr>
        <p:spPr>
          <a:xfrm>
            <a:off x="10729455" y="4711309"/>
            <a:ext cx="1154151" cy="1090789"/>
          </a:xfrm>
        </p:spPr>
        <p:txBody>
          <a:body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3723208526"/>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ím és képaláírás">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hu-HU"/>
              <a:t>Mintacím szerkesztése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84EB90BD-B6CE-46B7-997F-7313B992CCDC}" type="datetimeFigureOut">
              <a:rPr lang="en-US" smtClean="0"/>
              <a:t>2/26/2025</a:t>
            </a:fld>
            <a:endParaRPr lang="en-US" dirty="0"/>
          </a:p>
        </p:txBody>
      </p:sp>
      <p:sp>
        <p:nvSpPr>
          <p:cNvPr id="6" name="Footer Placeholder 5"/>
          <p:cNvSpPr>
            <a:spLocks noGrp="1"/>
          </p:cNvSpPr>
          <p:nvPr>
            <p:ph type="ftr" sz="quarter" idx="11"/>
          </p:nvPr>
        </p:nvSpPr>
        <p:spPr/>
        <p:txBody>
          <a:bodyPr/>
          <a:lstStyle/>
          <a:p>
            <a:pPr rtl="0"/>
            <a:endParaRPr lang="hu-HU" noProof="0" dirty="0"/>
          </a:p>
        </p:txBody>
      </p:sp>
      <p:sp>
        <p:nvSpPr>
          <p:cNvPr id="7" name="Slide Number Placeholder 6"/>
          <p:cNvSpPr>
            <a:spLocks noGrp="1"/>
          </p:cNvSpPr>
          <p:nvPr>
            <p:ph type="sldNum" sz="quarter" idx="12"/>
          </p:nvPr>
        </p:nvSpPr>
        <p:spPr>
          <a:xfrm>
            <a:off x="10729455" y="4711615"/>
            <a:ext cx="1154151" cy="1090789"/>
          </a:xfrm>
        </p:spPr>
        <p:txBody>
          <a:body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1779959158"/>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Idézet képaláírással">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hu-HU"/>
              <a:t>Mintacím szerkesztése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CDB9D11F-B188-461D-B23F-39381795C052}" type="datetimeFigureOut">
              <a:rPr lang="en-US" smtClean="0"/>
              <a:t>2/26/2025</a:t>
            </a:fld>
            <a:endParaRPr lang="en-US" dirty="0"/>
          </a:p>
        </p:txBody>
      </p:sp>
      <p:sp>
        <p:nvSpPr>
          <p:cNvPr id="6" name="Footer Placeholder 5"/>
          <p:cNvSpPr>
            <a:spLocks noGrp="1"/>
          </p:cNvSpPr>
          <p:nvPr>
            <p:ph type="ftr" sz="quarter" idx="11"/>
          </p:nvPr>
        </p:nvSpPr>
        <p:spPr/>
        <p:txBody>
          <a:bodyPr/>
          <a:lstStyle/>
          <a:p>
            <a:pPr rtl="0"/>
            <a:endParaRPr lang="hu-HU" noProof="0" dirty="0"/>
          </a:p>
        </p:txBody>
      </p:sp>
      <p:sp>
        <p:nvSpPr>
          <p:cNvPr id="7" name="Slide Number Placeholder 6"/>
          <p:cNvSpPr>
            <a:spLocks noGrp="1"/>
          </p:cNvSpPr>
          <p:nvPr>
            <p:ph type="sldNum" sz="quarter" idx="12"/>
          </p:nvPr>
        </p:nvSpPr>
        <p:spPr>
          <a:xfrm>
            <a:off x="10729455" y="4709925"/>
            <a:ext cx="1154151" cy="1090789"/>
          </a:xfrm>
        </p:spPr>
        <p:txBody>
          <a:bodyPr/>
          <a:lstStyle/>
          <a:p>
            <a:pPr rtl="0"/>
            <a:fld id="{19B51A1E-902D-48AF-9020-955120F399B6}" type="slidenum">
              <a:rPr lang="hu-HU" noProof="0" smtClean="0"/>
              <a:pPr/>
              <a:t>‹#›</a:t>
            </a:fld>
            <a:endParaRPr lang="hu-HU" noProof="0"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1375215405"/>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évkártya">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hu-HU"/>
              <a:t>Mintacím szerkesztése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52E6D8D9-55A2-4063-B0F3-121F44549695}" type="datetimeFigureOut">
              <a:rPr lang="en-US" smtClean="0"/>
              <a:t>2/26/2025</a:t>
            </a:fld>
            <a:endParaRPr lang="en-US" dirty="0"/>
          </a:p>
        </p:txBody>
      </p:sp>
      <p:sp>
        <p:nvSpPr>
          <p:cNvPr id="6" name="Footer Placeholder 5"/>
          <p:cNvSpPr>
            <a:spLocks noGrp="1"/>
          </p:cNvSpPr>
          <p:nvPr>
            <p:ph type="ftr" sz="quarter" idx="11"/>
          </p:nvPr>
        </p:nvSpPr>
        <p:spPr/>
        <p:txBody>
          <a:bodyPr/>
          <a:lstStyle/>
          <a:p>
            <a:pPr rtl="0"/>
            <a:endParaRPr lang="hu-HU" noProof="0" dirty="0"/>
          </a:p>
        </p:txBody>
      </p:sp>
      <p:sp>
        <p:nvSpPr>
          <p:cNvPr id="7" name="Slide Number Placeholder 6"/>
          <p:cNvSpPr>
            <a:spLocks noGrp="1"/>
          </p:cNvSpPr>
          <p:nvPr>
            <p:ph type="sldNum" sz="quarter" idx="12"/>
          </p:nvPr>
        </p:nvSpPr>
        <p:spPr>
          <a:xfrm>
            <a:off x="10729455" y="4709925"/>
            <a:ext cx="1154151" cy="1090789"/>
          </a:xfrm>
        </p:spPr>
        <p:txBody>
          <a:body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1199230669"/>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hasáb">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hu-HU"/>
              <a:t>Mintacím szerkesztése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3" name="Date Placeholder 2"/>
          <p:cNvSpPr>
            <a:spLocks noGrp="1"/>
          </p:cNvSpPr>
          <p:nvPr>
            <p:ph type="dt" sz="half" idx="10"/>
          </p:nvPr>
        </p:nvSpPr>
        <p:spPr/>
        <p:txBody>
          <a:bodyPr/>
          <a:lstStyle/>
          <a:p>
            <a:fld id="{D4B24536-994D-4021-A283-9F449C0DB509}" type="datetimeFigureOut">
              <a:rPr lang="en-US" smtClean="0"/>
              <a:t>2/26/2025</a:t>
            </a:fld>
            <a:endParaRPr lang="en-US" dirty="0"/>
          </a:p>
        </p:txBody>
      </p:sp>
      <p:sp>
        <p:nvSpPr>
          <p:cNvPr id="4" name="Footer Placeholder 3"/>
          <p:cNvSpPr>
            <a:spLocks noGrp="1"/>
          </p:cNvSpPr>
          <p:nvPr>
            <p:ph type="ftr" sz="quarter" idx="11"/>
          </p:nvPr>
        </p:nvSpPr>
        <p:spPr/>
        <p:txBody>
          <a:bodyPr/>
          <a:lstStyle/>
          <a:p>
            <a:pPr rtl="0"/>
            <a:endParaRPr lang="hu-HU" noProof="0" dirty="0"/>
          </a:p>
        </p:txBody>
      </p:sp>
      <p:sp>
        <p:nvSpPr>
          <p:cNvPr id="5" name="Slide Number Placeholder 4"/>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2750308271"/>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képhasáb">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hu-HU"/>
              <a:t>Mintacím szerkesztése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u-HU"/>
              <a:t>Kép beszúrásához kattintson az ikonra</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u-HU"/>
              <a:t>Kép beszúrásához kattintson az ikonra</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u-HU"/>
              <a:t>Kép beszúrásához kattintson az ikonra</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3" name="Date Placeholder 2"/>
          <p:cNvSpPr>
            <a:spLocks noGrp="1"/>
          </p:cNvSpPr>
          <p:nvPr>
            <p:ph type="dt" sz="half" idx="10"/>
          </p:nvPr>
        </p:nvSpPr>
        <p:spPr/>
        <p:txBody>
          <a:bodyPr/>
          <a:lstStyle/>
          <a:p>
            <a:fld id="{3CBBBB78-C96F-47B7-AB17-D852CA960AC9}" type="datetimeFigureOut">
              <a:rPr lang="en-US" smtClean="0"/>
              <a:t>2/26/2025</a:t>
            </a:fld>
            <a:endParaRPr lang="en-US" dirty="0"/>
          </a:p>
        </p:txBody>
      </p:sp>
      <p:sp>
        <p:nvSpPr>
          <p:cNvPr id="4" name="Footer Placeholder 3"/>
          <p:cNvSpPr>
            <a:spLocks noGrp="1"/>
          </p:cNvSpPr>
          <p:nvPr>
            <p:ph type="ftr" sz="quarter" idx="11"/>
          </p:nvPr>
        </p:nvSpPr>
        <p:spPr/>
        <p:txBody>
          <a:bodyPr/>
          <a:lstStyle/>
          <a:p>
            <a:pPr rtl="0"/>
            <a:endParaRPr lang="hu-HU" noProof="0" dirty="0"/>
          </a:p>
        </p:txBody>
      </p:sp>
      <p:sp>
        <p:nvSpPr>
          <p:cNvPr id="5" name="Slide Number Placeholder 4"/>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1751433112"/>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Cím és függőleges szöveg">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hu-HU"/>
              <a:t>Mintacím szerkesztése</a:t>
            </a:r>
            <a:endParaRPr lang="en-US" dirty="0"/>
          </a:p>
        </p:txBody>
      </p:sp>
      <p:sp>
        <p:nvSpPr>
          <p:cNvPr id="3" name="Vertical Text Placeholder 2"/>
          <p:cNvSpPr>
            <a:spLocks noGrp="1"/>
          </p:cNvSpPr>
          <p:nvPr>
            <p:ph type="body" orient="vert" idx="1"/>
          </p:nvPr>
        </p:nvSpPr>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smtClean="0"/>
              <a:t>2/26/2025</a:t>
            </a:fld>
            <a:endParaRPr lang="en-US" dirty="0"/>
          </a:p>
        </p:txBody>
      </p:sp>
      <p:sp>
        <p:nvSpPr>
          <p:cNvPr id="5" name="Footer Placeholder 4"/>
          <p:cNvSpPr>
            <a:spLocks noGrp="1"/>
          </p:cNvSpPr>
          <p:nvPr>
            <p:ph type="ftr" sz="quarter" idx="11"/>
          </p:nvPr>
        </p:nvSpPr>
        <p:spPr/>
        <p:txBody>
          <a:bodyPr/>
          <a:lstStyle/>
          <a:p>
            <a:pPr rtl="0"/>
            <a:endParaRPr lang="hu-HU" noProof="0" dirty="0"/>
          </a:p>
        </p:txBody>
      </p:sp>
      <p:sp>
        <p:nvSpPr>
          <p:cNvPr id="6" name="Slide Number Placeholder 5"/>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2738747197"/>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Függőleges cím és szöveg">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hu-HU"/>
              <a:t>Mintacím szerkesztése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smtClean="0"/>
              <a:t>2/26/2025</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pPr rtl="0"/>
            <a:endParaRPr lang="hu-HU" noProof="0"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2251373174"/>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ímdia képpel 2">
    <p:bg>
      <p:bgPr>
        <a:solidFill>
          <a:schemeClr val="accent1"/>
        </a:solidFill>
        <a:effectLst/>
      </p:bgPr>
    </p:bg>
    <p:spTree>
      <p:nvGrpSpPr>
        <p:cNvPr id="1" name=""/>
        <p:cNvGrpSpPr/>
        <p:nvPr/>
      </p:nvGrpSpPr>
      <p:grpSpPr>
        <a:xfrm>
          <a:off x="0" y="0"/>
          <a:ext cx="0" cy="0"/>
          <a:chOff x="0" y="0"/>
          <a:chExt cx="0" cy="0"/>
        </a:xfrm>
      </p:grpSpPr>
      <p:sp>
        <p:nvSpPr>
          <p:cNvPr id="14" name="Téglalap 13">
            <a:extLst>
              <a:ext uri="{FF2B5EF4-FFF2-40B4-BE49-F238E27FC236}">
                <a16:creationId xmlns:a16="http://schemas.microsoft.com/office/drawing/2014/main" id="{A945F115-22EA-452C-BEFF-B86EC6B0D0B2}"/>
              </a:ext>
            </a:extLst>
          </p:cNvPr>
          <p:cNvSpPr/>
          <p:nvPr userDrawn="1"/>
        </p:nvSpPr>
        <p:spPr>
          <a:xfrm>
            <a:off x="6677617" y="107999"/>
            <a:ext cx="5400000" cy="6660000"/>
          </a:xfrm>
          <a:prstGeom prst="rect">
            <a:avLst/>
          </a:prstGeom>
          <a:gradFill>
            <a:gsLst>
              <a:gs pos="0">
                <a:schemeClr val="accent3"/>
              </a:gs>
              <a:gs pos="100000">
                <a:schemeClr val="accent1"/>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grpSp>
        <p:nvGrpSpPr>
          <p:cNvPr id="45" name="Csoport 44">
            <a:extLst>
              <a:ext uri="{FF2B5EF4-FFF2-40B4-BE49-F238E27FC236}">
                <a16:creationId xmlns:a16="http://schemas.microsoft.com/office/drawing/2014/main" id="{00D551C8-4BF9-413C-A7A0-7C874EA0C1EB}"/>
              </a:ext>
            </a:extLst>
          </p:cNvPr>
          <p:cNvGrpSpPr/>
          <p:nvPr userDrawn="1"/>
        </p:nvGrpSpPr>
        <p:grpSpPr>
          <a:xfrm>
            <a:off x="7775280" y="1707806"/>
            <a:ext cx="3442387" cy="3442387"/>
            <a:chOff x="2514599" y="1566862"/>
            <a:chExt cx="3810001" cy="3810001"/>
          </a:xfrm>
        </p:grpSpPr>
        <p:cxnSp>
          <p:nvCxnSpPr>
            <p:cNvPr id="46" name="Egyenes összekötő 45">
              <a:extLst>
                <a:ext uri="{FF2B5EF4-FFF2-40B4-BE49-F238E27FC236}">
                  <a16:creationId xmlns:a16="http://schemas.microsoft.com/office/drawing/2014/main" id="{9B40F6CC-7795-4615-90F1-11497899DD3A}"/>
                </a:ext>
              </a:extLst>
            </p:cNvPr>
            <p:cNvCxnSpPr/>
            <p:nvPr/>
          </p:nvCxnSpPr>
          <p:spPr>
            <a:xfrm>
              <a:off x="2514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7" name="Egyenes összekötő 46">
              <a:extLst>
                <a:ext uri="{FF2B5EF4-FFF2-40B4-BE49-F238E27FC236}">
                  <a16:creationId xmlns:a16="http://schemas.microsoft.com/office/drawing/2014/main" id="{189DD442-0FCD-4DA1-84E0-2E386C66959A}"/>
                </a:ext>
              </a:extLst>
            </p:cNvPr>
            <p:cNvCxnSpPr/>
            <p:nvPr/>
          </p:nvCxnSpPr>
          <p:spPr>
            <a:xfrm>
              <a:off x="2895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8" name="Egyenes összekötő 47">
              <a:extLst>
                <a:ext uri="{FF2B5EF4-FFF2-40B4-BE49-F238E27FC236}">
                  <a16:creationId xmlns:a16="http://schemas.microsoft.com/office/drawing/2014/main" id="{6794EC30-C68F-4F8F-A11C-8A12D4C44359}"/>
                </a:ext>
              </a:extLst>
            </p:cNvPr>
            <p:cNvCxnSpPr/>
            <p:nvPr/>
          </p:nvCxnSpPr>
          <p:spPr>
            <a:xfrm>
              <a:off x="3276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9" name="Egyenes összekötő 48">
              <a:extLst>
                <a:ext uri="{FF2B5EF4-FFF2-40B4-BE49-F238E27FC236}">
                  <a16:creationId xmlns:a16="http://schemas.microsoft.com/office/drawing/2014/main" id="{299D75E9-9ABA-49DA-8C08-01690B2048D6}"/>
                </a:ext>
              </a:extLst>
            </p:cNvPr>
            <p:cNvCxnSpPr/>
            <p:nvPr/>
          </p:nvCxnSpPr>
          <p:spPr>
            <a:xfrm>
              <a:off x="3657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0" name="Egyenes összekötő 49">
              <a:extLst>
                <a:ext uri="{FF2B5EF4-FFF2-40B4-BE49-F238E27FC236}">
                  <a16:creationId xmlns:a16="http://schemas.microsoft.com/office/drawing/2014/main" id="{DEF629BA-5818-4F68-84E0-9709E53CCE12}"/>
                </a:ext>
              </a:extLst>
            </p:cNvPr>
            <p:cNvCxnSpPr/>
            <p:nvPr/>
          </p:nvCxnSpPr>
          <p:spPr>
            <a:xfrm>
              <a:off x="4038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1" name="Egyenes összekötő 50">
              <a:extLst>
                <a:ext uri="{FF2B5EF4-FFF2-40B4-BE49-F238E27FC236}">
                  <a16:creationId xmlns:a16="http://schemas.microsoft.com/office/drawing/2014/main" id="{BE66E45C-2D7B-4E77-AB2D-087DD07929C9}"/>
                </a:ext>
              </a:extLst>
            </p:cNvPr>
            <p:cNvCxnSpPr/>
            <p:nvPr/>
          </p:nvCxnSpPr>
          <p:spPr>
            <a:xfrm>
              <a:off x="4419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2" name="Egyenes összekötő 51">
              <a:extLst>
                <a:ext uri="{FF2B5EF4-FFF2-40B4-BE49-F238E27FC236}">
                  <a16:creationId xmlns:a16="http://schemas.microsoft.com/office/drawing/2014/main" id="{AC559F57-DF51-477A-9664-F0A6E4593345}"/>
                </a:ext>
              </a:extLst>
            </p:cNvPr>
            <p:cNvCxnSpPr/>
            <p:nvPr/>
          </p:nvCxnSpPr>
          <p:spPr>
            <a:xfrm>
              <a:off x="4800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3" name="Egyenes összekötő 52">
              <a:extLst>
                <a:ext uri="{FF2B5EF4-FFF2-40B4-BE49-F238E27FC236}">
                  <a16:creationId xmlns:a16="http://schemas.microsoft.com/office/drawing/2014/main" id="{D81DE1A2-6CF2-4830-836F-E2B649B096AF}"/>
                </a:ext>
              </a:extLst>
            </p:cNvPr>
            <p:cNvCxnSpPr/>
            <p:nvPr/>
          </p:nvCxnSpPr>
          <p:spPr>
            <a:xfrm>
              <a:off x="5181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4" name="Egyenes összekötő 53">
              <a:extLst>
                <a:ext uri="{FF2B5EF4-FFF2-40B4-BE49-F238E27FC236}">
                  <a16:creationId xmlns:a16="http://schemas.microsoft.com/office/drawing/2014/main" id="{022986E8-9A85-40DF-88CF-4589415D686E}"/>
                </a:ext>
              </a:extLst>
            </p:cNvPr>
            <p:cNvCxnSpPr/>
            <p:nvPr/>
          </p:nvCxnSpPr>
          <p:spPr>
            <a:xfrm>
              <a:off x="5562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5" name="Egyenes összekötő 54">
              <a:extLst>
                <a:ext uri="{FF2B5EF4-FFF2-40B4-BE49-F238E27FC236}">
                  <a16:creationId xmlns:a16="http://schemas.microsoft.com/office/drawing/2014/main" id="{6A6F3BC4-5CDA-4ADE-8C98-B45EEEA9E822}"/>
                </a:ext>
              </a:extLst>
            </p:cNvPr>
            <p:cNvCxnSpPr/>
            <p:nvPr/>
          </p:nvCxnSpPr>
          <p:spPr>
            <a:xfrm>
              <a:off x="5943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6" name="Egyenes összekötő 55">
              <a:extLst>
                <a:ext uri="{FF2B5EF4-FFF2-40B4-BE49-F238E27FC236}">
                  <a16:creationId xmlns:a16="http://schemas.microsoft.com/office/drawing/2014/main" id="{ABB92487-E701-4906-B242-5E896B1FC968}"/>
                </a:ext>
              </a:extLst>
            </p:cNvPr>
            <p:cNvCxnSpPr/>
            <p:nvPr/>
          </p:nvCxnSpPr>
          <p:spPr>
            <a:xfrm>
              <a:off x="6324600" y="1566862"/>
              <a:ext cx="0" cy="3809998"/>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7" name="Egyenes összekötő 56">
              <a:extLst>
                <a:ext uri="{FF2B5EF4-FFF2-40B4-BE49-F238E27FC236}">
                  <a16:creationId xmlns:a16="http://schemas.microsoft.com/office/drawing/2014/main" id="{8FFED390-C005-488A-801D-51F5E5D5E636}"/>
                </a:ext>
              </a:extLst>
            </p:cNvPr>
            <p:cNvCxnSpPr/>
            <p:nvPr/>
          </p:nvCxnSpPr>
          <p:spPr>
            <a:xfrm rot="5400000">
              <a:off x="4419598" y="-338136"/>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8" name="Egyenes összekötő 57">
              <a:extLst>
                <a:ext uri="{FF2B5EF4-FFF2-40B4-BE49-F238E27FC236}">
                  <a16:creationId xmlns:a16="http://schemas.microsoft.com/office/drawing/2014/main" id="{C0ECF5DE-7D63-4E09-A990-9EFE8F3E2444}"/>
                </a:ext>
              </a:extLst>
            </p:cNvPr>
            <p:cNvCxnSpPr/>
            <p:nvPr/>
          </p:nvCxnSpPr>
          <p:spPr>
            <a:xfrm rot="5400000">
              <a:off x="4419598" y="42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9" name="Egyenes összekötő 58">
              <a:extLst>
                <a:ext uri="{FF2B5EF4-FFF2-40B4-BE49-F238E27FC236}">
                  <a16:creationId xmlns:a16="http://schemas.microsoft.com/office/drawing/2014/main" id="{66F82FBE-68FB-4DEB-8029-66924BDA4D1E}"/>
                </a:ext>
              </a:extLst>
            </p:cNvPr>
            <p:cNvCxnSpPr/>
            <p:nvPr/>
          </p:nvCxnSpPr>
          <p:spPr>
            <a:xfrm rot="5400000">
              <a:off x="4419598" y="423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0" name="Egyenes összekötő 59">
              <a:extLst>
                <a:ext uri="{FF2B5EF4-FFF2-40B4-BE49-F238E27FC236}">
                  <a16:creationId xmlns:a16="http://schemas.microsoft.com/office/drawing/2014/main" id="{D9E1BB4E-09B6-4106-BDE3-A38644EF47E1}"/>
                </a:ext>
              </a:extLst>
            </p:cNvPr>
            <p:cNvCxnSpPr/>
            <p:nvPr/>
          </p:nvCxnSpPr>
          <p:spPr>
            <a:xfrm rot="5400000">
              <a:off x="4419598" y="804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1" name="Egyenes összekötő 60">
              <a:extLst>
                <a:ext uri="{FF2B5EF4-FFF2-40B4-BE49-F238E27FC236}">
                  <a16:creationId xmlns:a16="http://schemas.microsoft.com/office/drawing/2014/main" id="{48FE8515-C6DF-47C8-B17B-D1488CFB34EB}"/>
                </a:ext>
              </a:extLst>
            </p:cNvPr>
            <p:cNvCxnSpPr/>
            <p:nvPr/>
          </p:nvCxnSpPr>
          <p:spPr>
            <a:xfrm rot="5400000">
              <a:off x="4419598" y="1185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2" name="Egyenes összekötő 61">
              <a:extLst>
                <a:ext uri="{FF2B5EF4-FFF2-40B4-BE49-F238E27FC236}">
                  <a16:creationId xmlns:a16="http://schemas.microsoft.com/office/drawing/2014/main" id="{E7D81FB4-C78B-4F71-83FF-F3BA73E121ED}"/>
                </a:ext>
              </a:extLst>
            </p:cNvPr>
            <p:cNvCxnSpPr/>
            <p:nvPr/>
          </p:nvCxnSpPr>
          <p:spPr>
            <a:xfrm rot="5400000">
              <a:off x="4419598" y="1566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3" name="Egyenes összekötő 62">
              <a:extLst>
                <a:ext uri="{FF2B5EF4-FFF2-40B4-BE49-F238E27FC236}">
                  <a16:creationId xmlns:a16="http://schemas.microsoft.com/office/drawing/2014/main" id="{FC6C6E5D-0A27-4FFE-8A9F-0B4550BE631B}"/>
                </a:ext>
              </a:extLst>
            </p:cNvPr>
            <p:cNvCxnSpPr/>
            <p:nvPr/>
          </p:nvCxnSpPr>
          <p:spPr>
            <a:xfrm rot="5400000">
              <a:off x="4419598" y="1947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4" name="Egyenes összekötő 63">
              <a:extLst>
                <a:ext uri="{FF2B5EF4-FFF2-40B4-BE49-F238E27FC236}">
                  <a16:creationId xmlns:a16="http://schemas.microsoft.com/office/drawing/2014/main" id="{E9C5B91D-89A8-4C76-B499-BEA540B1F253}"/>
                </a:ext>
              </a:extLst>
            </p:cNvPr>
            <p:cNvCxnSpPr/>
            <p:nvPr/>
          </p:nvCxnSpPr>
          <p:spPr>
            <a:xfrm rot="5400000">
              <a:off x="4419598" y="2328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5" name="Egyenes összekötő 64">
              <a:extLst>
                <a:ext uri="{FF2B5EF4-FFF2-40B4-BE49-F238E27FC236}">
                  <a16:creationId xmlns:a16="http://schemas.microsoft.com/office/drawing/2014/main" id="{A66B5249-941F-4ED5-8297-FB24511B0114}"/>
                </a:ext>
              </a:extLst>
            </p:cNvPr>
            <p:cNvCxnSpPr/>
            <p:nvPr/>
          </p:nvCxnSpPr>
          <p:spPr>
            <a:xfrm rot="5400000">
              <a:off x="4419598" y="2709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6" name="Egyenes összekötő 65">
              <a:extLst>
                <a:ext uri="{FF2B5EF4-FFF2-40B4-BE49-F238E27FC236}">
                  <a16:creationId xmlns:a16="http://schemas.microsoft.com/office/drawing/2014/main" id="{4B647CA6-2EEA-4936-AC3F-369D8F873A1D}"/>
                </a:ext>
              </a:extLst>
            </p:cNvPr>
            <p:cNvCxnSpPr/>
            <p:nvPr/>
          </p:nvCxnSpPr>
          <p:spPr>
            <a:xfrm rot="5400000">
              <a:off x="4419598" y="3090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7" name="Egyenes összekötő 66">
              <a:extLst>
                <a:ext uri="{FF2B5EF4-FFF2-40B4-BE49-F238E27FC236}">
                  <a16:creationId xmlns:a16="http://schemas.microsoft.com/office/drawing/2014/main" id="{8CDA9DB4-338F-40E7-96CE-4D323CD63D2D}"/>
                </a:ext>
              </a:extLst>
            </p:cNvPr>
            <p:cNvCxnSpPr/>
            <p:nvPr/>
          </p:nvCxnSpPr>
          <p:spPr>
            <a:xfrm rot="5400000">
              <a:off x="4419598" y="3471864"/>
              <a:ext cx="0" cy="3809997"/>
            </a:xfrm>
            <a:prstGeom prst="line">
              <a:avLst/>
            </a:prstGeom>
            <a:ln w="12700">
              <a:gradFill>
                <a:gsLst>
                  <a:gs pos="0">
                    <a:srgbClr val="BADEDA"/>
                  </a:gs>
                  <a:gs pos="100000">
                    <a:srgbClr val="F8BCBB"/>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5" name="Kép helyőrzője 4">
            <a:extLst>
              <a:ext uri="{FF2B5EF4-FFF2-40B4-BE49-F238E27FC236}">
                <a16:creationId xmlns:a16="http://schemas.microsoft.com/office/drawing/2014/main" id="{87AFE1F3-2DF6-4ACF-9437-8C79F0889B22}"/>
              </a:ext>
            </a:extLst>
          </p:cNvPr>
          <p:cNvSpPr>
            <a:spLocks noGrp="1"/>
          </p:cNvSpPr>
          <p:nvPr>
            <p:ph type="pic" sz="quarter" idx="10" hasCustomPrompt="1"/>
          </p:nvPr>
        </p:nvSpPr>
        <p:spPr>
          <a:xfrm>
            <a:off x="108000" y="108000"/>
            <a:ext cx="6573838" cy="6635750"/>
          </a:xfrm>
          <a:solidFill>
            <a:schemeClr val="accent5"/>
          </a:solidFill>
        </p:spPr>
        <p:txBody>
          <a:bodyPr rtlCol="0" anchor="ctr"/>
          <a:lstStyle>
            <a:lvl1pPr marL="0" indent="0" algn="ctr">
              <a:buNone/>
              <a:defRPr sz="1400" i="1">
                <a:latin typeface="Times New Roman" panose="02020603050405020304" pitchFamily="18" charset="0"/>
                <a:cs typeface="Times New Roman" panose="02020603050405020304" pitchFamily="18" charset="0"/>
              </a:defRPr>
            </a:lvl1pPr>
          </a:lstStyle>
          <a:p>
            <a:pPr rtl="0"/>
            <a:r>
              <a:rPr lang="hu-HU" noProof="0" dirty="0"/>
              <a:t>Szúrja be vagy húzza ide a fényképét</a:t>
            </a:r>
          </a:p>
        </p:txBody>
      </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2321292"/>
            <a:ext cx="4680000" cy="2215415"/>
          </a:xfrm>
          <a:noFill/>
        </p:spPr>
        <p:txBody>
          <a:bodyPr wrap="square" rtlCol="0">
            <a:spAutoFit/>
            <a:scene3d>
              <a:camera prst="perspectiveContrastingLeftFacing" fov="6300000">
                <a:rot lat="20400000" lon="1200000" rev="0"/>
              </a:camera>
              <a:lightRig rig="freezing" dir="t">
                <a:rot lat="0" lon="0" rev="600000"/>
              </a:lightRig>
            </a:scene3d>
            <a:sp3d extrusionH="196850" contourW="25400" prstMaterial="clear">
              <a:bevelT w="44450" h="38100" prst="relaxedInset"/>
              <a:bevelB w="82550" h="38100" prst="coolSlant"/>
              <a:contourClr>
                <a:schemeClr val="accent1">
                  <a:lumMod val="20000"/>
                  <a:lumOff val="80000"/>
                </a:schemeClr>
              </a:contourClr>
            </a:sp3d>
          </a:bodyPr>
          <a:lstStyle>
            <a:lvl1pPr>
              <a:defRPr lang="en-ZA" sz="7000" b="1" spc="-600" dirty="0">
                <a:gradFill>
                  <a:gsLst>
                    <a:gs pos="0">
                      <a:srgbClr val="C5ECF1"/>
                    </a:gs>
                    <a:gs pos="48000">
                      <a:srgbClr val="6FC0EF"/>
                    </a:gs>
                    <a:gs pos="48000">
                      <a:srgbClr val="235FA8"/>
                    </a:gs>
                    <a:gs pos="98230">
                      <a:schemeClr val="bg1"/>
                    </a:gs>
                    <a:gs pos="79000">
                      <a:srgbClr val="FDFCFC"/>
                    </a:gs>
                  </a:gsLst>
                  <a:lin ang="5400000" scaled="1"/>
                </a:gradFill>
                <a:effectLst>
                  <a:glow rad="152400">
                    <a:srgbClr val="7030A0">
                      <a:alpha val="40000"/>
                    </a:srgbClr>
                  </a:glow>
                  <a:outerShdw blurRad="25400" dist="25400" dir="2400000" algn="tl" rotWithShape="0">
                    <a:srgbClr val="FF0066"/>
                  </a:outerShdw>
                </a:effectLst>
                <a:latin typeface="Century Gothic" panose="020B0502020202020204" pitchFamily="34" charset="0"/>
                <a:ea typeface="Tahoma" panose="020B0604030504040204" pitchFamily="34" charset="0"/>
                <a:cs typeface="Arial" panose="020B0604020202020204" pitchFamily="34" charset="0"/>
              </a:defRPr>
            </a:lvl1pPr>
          </a:lstStyle>
          <a:p>
            <a:pPr marL="0" lvl="0" rtl="0">
              <a:lnSpc>
                <a:spcPts val="9000"/>
              </a:lnSpc>
            </a:pPr>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vert="horz" lIns="180000" tIns="72000" rIns="180000" bIns="72000" rtlCol="0" anchor="ctr">
            <a:noAutofit/>
          </a:bodyPr>
          <a:lstStyle>
            <a:lvl1pPr marL="0" indent="0" algn="ctr">
              <a:buNone/>
              <a:defRPr lang="en-ZA" sz="1600" dirty="0">
                <a:solidFill>
                  <a:schemeClr val="bg1"/>
                </a:solidFill>
                <a:latin typeface="Courier New" panose="02070309020205020404" pitchFamily="49" charset="0"/>
                <a:cs typeface="Courier New" panose="02070309020205020404" pitchFamily="49" charset="0"/>
              </a:defRPr>
            </a:lvl1pPr>
          </a:lstStyle>
          <a:p>
            <a:pPr marL="266700" lvl="0" indent="-266700" algn="ctr" rtl="0"/>
            <a:r>
              <a:rPr lang="hu-HU" noProof="0"/>
              <a:t>Kattintson ide az alcím mintájának szerkesztéséhez</a:t>
            </a:r>
            <a:endParaRPr lang="hu-HU" noProof="0" dirty="0"/>
          </a:p>
        </p:txBody>
      </p:sp>
      <p:sp>
        <p:nvSpPr>
          <p:cNvPr id="69" name="Egyenlő szárú háromszög 68">
            <a:extLst>
              <a:ext uri="{FF2B5EF4-FFF2-40B4-BE49-F238E27FC236}">
                <a16:creationId xmlns:a16="http://schemas.microsoft.com/office/drawing/2014/main" id="{8361B8AE-FA69-4D48-85CF-562C48593517}"/>
              </a:ext>
            </a:extLst>
          </p:cNvPr>
          <p:cNvSpPr/>
          <p:nvPr userDrawn="1"/>
        </p:nvSpPr>
        <p:spPr>
          <a:xfrm rot="10800000">
            <a:off x="2803689" y="2040344"/>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70" name="Egyenlő szárú háromszög 69">
            <a:extLst>
              <a:ext uri="{FF2B5EF4-FFF2-40B4-BE49-F238E27FC236}">
                <a16:creationId xmlns:a16="http://schemas.microsoft.com/office/drawing/2014/main" id="{B6A1E932-3467-40C1-AEB3-BF71625C8310}"/>
              </a:ext>
            </a:extLst>
          </p:cNvPr>
          <p:cNvSpPr/>
          <p:nvPr userDrawn="1"/>
        </p:nvSpPr>
        <p:spPr>
          <a:xfrm rot="10800000">
            <a:off x="2324207" y="2900399"/>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71" name="Egyenlő szárú háromszög 70">
            <a:extLst>
              <a:ext uri="{FF2B5EF4-FFF2-40B4-BE49-F238E27FC236}">
                <a16:creationId xmlns:a16="http://schemas.microsoft.com/office/drawing/2014/main" id="{7122E4D7-2A00-4656-AAD9-CFA98DD4E90E}"/>
              </a:ext>
            </a:extLst>
          </p:cNvPr>
          <p:cNvSpPr/>
          <p:nvPr userDrawn="1"/>
        </p:nvSpPr>
        <p:spPr>
          <a:xfrm>
            <a:off x="3748124" y="4263551"/>
            <a:ext cx="545742" cy="370779"/>
          </a:xfrm>
          <a:prstGeom prst="triangle">
            <a:avLst/>
          </a:prstGeom>
          <a:gradFill>
            <a:gsLst>
              <a:gs pos="0">
                <a:schemeClr val="accent3"/>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28067421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artalomba">
    <p:spTree>
      <p:nvGrpSpPr>
        <p:cNvPr id="1" name=""/>
        <p:cNvGrpSpPr/>
        <p:nvPr/>
      </p:nvGrpSpPr>
      <p:grpSpPr>
        <a:xfrm>
          <a:off x="0" y="0"/>
          <a:ext cx="0" cy="0"/>
          <a:chOff x="0" y="0"/>
          <a:chExt cx="0" cy="0"/>
        </a:xfrm>
      </p:grpSpPr>
      <p:sp>
        <p:nvSpPr>
          <p:cNvPr id="6" name="Kép helyőrzője 4">
            <a:extLst>
              <a:ext uri="{FF2B5EF4-FFF2-40B4-BE49-F238E27FC236}">
                <a16:creationId xmlns:a16="http://schemas.microsoft.com/office/drawing/2014/main" id="{F8F88439-2E2F-420C-B2D5-AC87C621BD26}"/>
              </a:ext>
            </a:extLst>
          </p:cNvPr>
          <p:cNvSpPr>
            <a:spLocks noGrp="1"/>
          </p:cNvSpPr>
          <p:nvPr>
            <p:ph type="pic" sz="quarter" idx="12" hasCustomPrompt="1"/>
          </p:nvPr>
        </p:nvSpPr>
        <p:spPr>
          <a:xfrm>
            <a:off x="1754095" y="108000"/>
            <a:ext cx="4348305" cy="6083250"/>
          </a:xfrm>
          <a:solidFill>
            <a:schemeClr val="tx1">
              <a:lumMod val="75000"/>
              <a:lumOff val="25000"/>
            </a:schemeClr>
          </a:solidFill>
        </p:spPr>
        <p:txBody>
          <a:bodyPr rtlCol="0" anchor="ctr"/>
          <a:lstStyle>
            <a:lvl1pPr marL="0" indent="0" algn="ctr">
              <a:buNone/>
              <a:defRPr sz="1400" i="1">
                <a:solidFill>
                  <a:schemeClr val="bg1">
                    <a:lumMod val="95000"/>
                  </a:schemeClr>
                </a:solidFill>
                <a:latin typeface="Times New Roman" panose="02020603050405020304" pitchFamily="18" charset="0"/>
                <a:cs typeface="Times New Roman" panose="02020603050405020304" pitchFamily="18" charset="0"/>
              </a:defRPr>
            </a:lvl1pPr>
          </a:lstStyle>
          <a:p>
            <a:pPr rtl="0"/>
            <a:r>
              <a:rPr lang="hu-HU" noProof="0" dirty="0"/>
              <a:t>Szúrja be vagy húzza ide a fényképét</a:t>
            </a:r>
          </a:p>
        </p:txBody>
      </p:sp>
      <p:sp>
        <p:nvSpPr>
          <p:cNvPr id="3" name="Tartalom helye 2">
            <a:extLst>
              <a:ext uri="{FF2B5EF4-FFF2-40B4-BE49-F238E27FC236}">
                <a16:creationId xmlns:a16="http://schemas.microsoft.com/office/drawing/2014/main" id="{B1948E38-8FB0-4E51-A01C-C88794372E50}"/>
              </a:ext>
            </a:extLst>
          </p:cNvPr>
          <p:cNvSpPr>
            <a:spLocks noGrp="1"/>
          </p:cNvSpPr>
          <p:nvPr>
            <p:ph idx="1"/>
          </p:nvPr>
        </p:nvSpPr>
        <p:spPr>
          <a:xfrm>
            <a:off x="6470374" y="1152000"/>
            <a:ext cx="5301626" cy="4751250"/>
          </a:xfrm>
        </p:spPr>
        <p:txBody>
          <a:bodyPr wrap="square" numCol="1" spcCol="0" rtlCol="0"/>
          <a:lstStyle>
            <a:lvl1pPr>
              <a:defRPr sz="1600">
                <a:solidFill>
                  <a:schemeClr val="tx1">
                    <a:lumMod val="75000"/>
                    <a:lumOff val="25000"/>
                  </a:schemeClr>
                </a:solidFill>
              </a:defRPr>
            </a:lvl1pPr>
            <a:lvl2pPr>
              <a:defRPr sz="16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7" name="Élőláb helye 6">
            <a:extLst>
              <a:ext uri="{FF2B5EF4-FFF2-40B4-BE49-F238E27FC236}">
                <a16:creationId xmlns:a16="http://schemas.microsoft.com/office/drawing/2014/main" id="{19F419B1-164A-4B7A-BBEC-47B6151ECB05}"/>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8" name="Dia számának helye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5" name="Cím 4">
            <a:extLst>
              <a:ext uri="{FF2B5EF4-FFF2-40B4-BE49-F238E27FC236}">
                <a16:creationId xmlns:a16="http://schemas.microsoft.com/office/drawing/2014/main" id="{A29B30B9-EFA7-4032-827D-3AB4E7F2F943}"/>
              </a:ext>
            </a:extLst>
          </p:cNvPr>
          <p:cNvSpPr>
            <a:spLocks noGrp="1"/>
          </p:cNvSpPr>
          <p:nvPr>
            <p:ph type="title"/>
          </p:nvPr>
        </p:nvSpPr>
        <p:spPr>
          <a:xfrm rot="16200000">
            <a:off x="-2110578" y="2326579"/>
            <a:ext cx="6083250" cy="1646095"/>
          </a:xfrm>
          <a:gradFill>
            <a:gsLst>
              <a:gs pos="0">
                <a:schemeClr val="accent5"/>
              </a:gs>
              <a:gs pos="100000">
                <a:schemeClr val="accent4"/>
              </a:gs>
            </a:gsLst>
            <a:lin ang="7800000" scaled="0"/>
          </a:gradFill>
        </p:spPr>
        <p:txBody>
          <a:bodyPr vert="horz" lIns="0" tIns="0" rIns="0" bIns="0" rtlCol="0" anchor="ctr">
            <a:noAutofit/>
          </a:bodyPr>
          <a:lstStyle>
            <a:lvl1pPr algn="ctr">
              <a:defRPr lang="en-ZA" cap="all" baseline="0">
                <a:solidFill>
                  <a:schemeClr val="tx1">
                    <a:lumMod val="85000"/>
                    <a:lumOff val="15000"/>
                  </a:schemeClr>
                </a:solidFill>
              </a:defRPr>
            </a:lvl1pPr>
          </a:lstStyle>
          <a:p>
            <a:pPr marL="0" lvl="0" algn="ctr" rtl="0"/>
            <a:r>
              <a:rPr lang="hu-HU" noProof="0"/>
              <a:t>Mintacím szerkesztése</a:t>
            </a:r>
            <a:endParaRPr lang="hu-HU" noProof="0" dirty="0"/>
          </a:p>
        </p:txBody>
      </p:sp>
    </p:spTree>
    <p:extLst>
      <p:ext uri="{BB962C8B-B14F-4D97-AF65-F5344CB8AC3E}">
        <p14:creationId xmlns:p14="http://schemas.microsoft.com/office/powerpoint/2010/main" val="27962548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ím és tartalom">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hu-HU"/>
              <a:t>Mintacím szerkesztése</a:t>
            </a:r>
            <a:endParaRPr lang="en-US" dirty="0"/>
          </a:p>
        </p:txBody>
      </p:sp>
      <p:sp>
        <p:nvSpPr>
          <p:cNvPr id="3" name="Content Placeholder 2"/>
          <p:cNvSpPr>
            <a:spLocks noGrp="1"/>
          </p:cNvSpPr>
          <p:nvPr>
            <p:ph idx="1"/>
          </p:nvPr>
        </p:nvSpPr>
        <p:spPr/>
        <p:txBody>
          <a:bodyPr>
            <a:normAutofit/>
          </a:bodyPr>
          <a:lstStyle>
            <a:lvl1pPr>
              <a:defRPr sz="2400"/>
            </a:lvl1pPr>
            <a:lvl2pPr>
              <a:defRPr sz="2000"/>
            </a:lvl2pPr>
            <a:lvl3pPr>
              <a:defRPr sz="1800"/>
            </a:lvl3pPr>
            <a:lvl4pPr>
              <a:defRPr sz="1600"/>
            </a:lvl4pPr>
            <a:lvl5pPr>
              <a:defRPr sz="1600"/>
            </a:lvl5p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smtClean="0"/>
              <a:t>2/26/2025</a:t>
            </a:fld>
            <a:endParaRPr lang="en-US" dirty="0"/>
          </a:p>
        </p:txBody>
      </p:sp>
      <p:sp>
        <p:nvSpPr>
          <p:cNvPr id="5" name="Footer Placeholder 4"/>
          <p:cNvSpPr>
            <a:spLocks noGrp="1"/>
          </p:cNvSpPr>
          <p:nvPr>
            <p:ph type="ftr" sz="quarter" idx="11"/>
          </p:nvPr>
        </p:nvSpPr>
        <p:spPr/>
        <p:txBody>
          <a:bodyPr/>
          <a:lstStyle/>
          <a:p>
            <a:pPr rtl="0"/>
            <a:endParaRPr lang="hu-HU" noProof="0" dirty="0"/>
          </a:p>
        </p:txBody>
      </p:sp>
      <p:sp>
        <p:nvSpPr>
          <p:cNvPr id="6" name="Slide Number Placeholder 5"/>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
        <p:nvSpPr>
          <p:cNvPr id="7" name="Ötszög 6" descr="Díszítő ötszög">
            <a:extLst>
              <a:ext uri="{FF2B5EF4-FFF2-40B4-BE49-F238E27FC236}">
                <a16:creationId xmlns:a16="http://schemas.microsoft.com/office/drawing/2014/main" id="{865102D1-AD49-5E1C-C2D1-8D9C6F57C23D}"/>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8" name="Ötszög 7" descr="Díszítő ötszög">
            <a:extLst>
              <a:ext uri="{FF2B5EF4-FFF2-40B4-BE49-F238E27FC236}">
                <a16:creationId xmlns:a16="http://schemas.microsoft.com/office/drawing/2014/main" id="{0BC7F1A7-2D02-E2B4-435A-D5ED5EF9033A}"/>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Ötszög 8" descr="Díszítő ötszög">
            <a:extLst>
              <a:ext uri="{FF2B5EF4-FFF2-40B4-BE49-F238E27FC236}">
                <a16:creationId xmlns:a16="http://schemas.microsoft.com/office/drawing/2014/main" id="{2CC2D3D2-7CF4-9617-11B4-0848AEAE2179}"/>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0" name="Ötszög 9" descr="Díszítő ötszög">
            <a:extLst>
              <a:ext uri="{FF2B5EF4-FFF2-40B4-BE49-F238E27FC236}">
                <a16:creationId xmlns:a16="http://schemas.microsoft.com/office/drawing/2014/main" id="{AA744642-3587-AA3A-094C-3D2071B55101}"/>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1" name="Ötszög 10" descr="Díszítő ötszög">
            <a:extLst>
              <a:ext uri="{FF2B5EF4-FFF2-40B4-BE49-F238E27FC236}">
                <a16:creationId xmlns:a16="http://schemas.microsoft.com/office/drawing/2014/main" id="{EFFD303E-4C88-F087-B373-27A2873E995B}"/>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20974599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userDrawn="1">
  <p:cSld name="Nagy cím és tartalom 1">
    <p:bg>
      <p:bgPr>
        <a:solidFill>
          <a:schemeClr val="accent2">
            <a:lumMod val="40000"/>
            <a:lumOff val="60000"/>
          </a:schemeClr>
        </a:solidFill>
        <a:effectLst/>
      </p:bgPr>
    </p:bg>
    <p:spTree>
      <p:nvGrpSpPr>
        <p:cNvPr id="1" name=""/>
        <p:cNvGrpSpPr/>
        <p:nvPr/>
      </p:nvGrpSpPr>
      <p:grpSpPr>
        <a:xfrm>
          <a:off x="0" y="0"/>
          <a:ext cx="0" cy="0"/>
          <a:chOff x="0" y="0"/>
          <a:chExt cx="0" cy="0"/>
        </a:xfrm>
      </p:grpSpPr>
      <p:pic>
        <p:nvPicPr>
          <p:cNvPr id="10" name="Kép 9">
            <a:extLst>
              <a:ext uri="{FF2B5EF4-FFF2-40B4-BE49-F238E27FC236}">
                <a16:creationId xmlns:a16="http://schemas.microsoft.com/office/drawing/2014/main" id="{1EB78F37-ED4C-4686-AFCC-BF511BA52753}"/>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675439" y="110679"/>
            <a:ext cx="5417792" cy="6636642"/>
          </a:xfrm>
          <a:prstGeom prst="rect">
            <a:avLst/>
          </a:prstGeom>
        </p:spPr>
      </p:pic>
      <p:grpSp>
        <p:nvGrpSpPr>
          <p:cNvPr id="87" name="Csoport 86">
            <a:extLst>
              <a:ext uri="{FF2B5EF4-FFF2-40B4-BE49-F238E27FC236}">
                <a16:creationId xmlns:a16="http://schemas.microsoft.com/office/drawing/2014/main" id="{07C054AA-E3A3-42AB-8B37-40834D37CF6E}"/>
              </a:ext>
            </a:extLst>
          </p:cNvPr>
          <p:cNvGrpSpPr/>
          <p:nvPr userDrawn="1"/>
        </p:nvGrpSpPr>
        <p:grpSpPr>
          <a:xfrm rot="4830719">
            <a:off x="6272250" y="1402620"/>
            <a:ext cx="4776768" cy="4776768"/>
            <a:chOff x="2514599" y="1566862"/>
            <a:chExt cx="3810001" cy="3810001"/>
          </a:xfrm>
          <a:effectLst/>
          <a:scene3d>
            <a:camera prst="perspectiveHeroicExtremeLeftFacing">
              <a:rot lat="3600000" lon="8700000" rev="21425485"/>
            </a:camera>
            <a:lightRig rig="threePt" dir="t"/>
          </a:scene3d>
        </p:grpSpPr>
        <p:cxnSp>
          <p:nvCxnSpPr>
            <p:cNvPr id="88" name="Egyenes összekötő 87">
              <a:extLst>
                <a:ext uri="{FF2B5EF4-FFF2-40B4-BE49-F238E27FC236}">
                  <a16:creationId xmlns:a16="http://schemas.microsoft.com/office/drawing/2014/main" id="{105F05A7-19D8-47E9-8E1E-EBF5BEE63F8F}"/>
                </a:ext>
              </a:extLst>
            </p:cNvPr>
            <p:cNvCxnSpPr/>
            <p:nvPr/>
          </p:nvCxnSpPr>
          <p:spPr>
            <a:xfrm>
              <a:off x="2514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89" name="Egyenes összekötő 88">
              <a:extLst>
                <a:ext uri="{FF2B5EF4-FFF2-40B4-BE49-F238E27FC236}">
                  <a16:creationId xmlns:a16="http://schemas.microsoft.com/office/drawing/2014/main" id="{EF76C999-384E-4CDF-B067-20C266C20929}"/>
                </a:ext>
              </a:extLst>
            </p:cNvPr>
            <p:cNvCxnSpPr/>
            <p:nvPr/>
          </p:nvCxnSpPr>
          <p:spPr>
            <a:xfrm>
              <a:off x="2895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0" name="Egyenes összekötő 89">
              <a:extLst>
                <a:ext uri="{FF2B5EF4-FFF2-40B4-BE49-F238E27FC236}">
                  <a16:creationId xmlns:a16="http://schemas.microsoft.com/office/drawing/2014/main" id="{DB0A4509-C1E6-41C0-A445-D594BD9AF279}"/>
                </a:ext>
              </a:extLst>
            </p:cNvPr>
            <p:cNvCxnSpPr/>
            <p:nvPr/>
          </p:nvCxnSpPr>
          <p:spPr>
            <a:xfrm>
              <a:off x="3276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1" name="Egyenes összekötő 90">
              <a:extLst>
                <a:ext uri="{FF2B5EF4-FFF2-40B4-BE49-F238E27FC236}">
                  <a16:creationId xmlns:a16="http://schemas.microsoft.com/office/drawing/2014/main" id="{BD6427C7-F7B1-4DDE-BB21-F4EB36854E30}"/>
                </a:ext>
              </a:extLst>
            </p:cNvPr>
            <p:cNvCxnSpPr/>
            <p:nvPr/>
          </p:nvCxnSpPr>
          <p:spPr>
            <a:xfrm>
              <a:off x="3657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2" name="Egyenes összekötő 91">
              <a:extLst>
                <a:ext uri="{FF2B5EF4-FFF2-40B4-BE49-F238E27FC236}">
                  <a16:creationId xmlns:a16="http://schemas.microsoft.com/office/drawing/2014/main" id="{B94D566B-C3C1-4BA4-A9A2-0C3A1383D1A4}"/>
                </a:ext>
              </a:extLst>
            </p:cNvPr>
            <p:cNvCxnSpPr/>
            <p:nvPr/>
          </p:nvCxnSpPr>
          <p:spPr>
            <a:xfrm>
              <a:off x="4038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3" name="Egyenes összekötő 92">
              <a:extLst>
                <a:ext uri="{FF2B5EF4-FFF2-40B4-BE49-F238E27FC236}">
                  <a16:creationId xmlns:a16="http://schemas.microsoft.com/office/drawing/2014/main" id="{029B55C6-A101-4ED1-82B0-93D9A4F19D2D}"/>
                </a:ext>
              </a:extLst>
            </p:cNvPr>
            <p:cNvCxnSpPr/>
            <p:nvPr/>
          </p:nvCxnSpPr>
          <p:spPr>
            <a:xfrm>
              <a:off x="4419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4" name="Egyenes összekötő 93">
              <a:extLst>
                <a:ext uri="{FF2B5EF4-FFF2-40B4-BE49-F238E27FC236}">
                  <a16:creationId xmlns:a16="http://schemas.microsoft.com/office/drawing/2014/main" id="{A44AF71C-2AEF-48FC-AE7A-4E04420C10D0}"/>
                </a:ext>
              </a:extLst>
            </p:cNvPr>
            <p:cNvCxnSpPr/>
            <p:nvPr/>
          </p:nvCxnSpPr>
          <p:spPr>
            <a:xfrm>
              <a:off x="4800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5" name="Egyenes összekötő 94">
              <a:extLst>
                <a:ext uri="{FF2B5EF4-FFF2-40B4-BE49-F238E27FC236}">
                  <a16:creationId xmlns:a16="http://schemas.microsoft.com/office/drawing/2014/main" id="{657E18E4-21A4-4BA0-8A56-89F9E768DB2E}"/>
                </a:ext>
              </a:extLst>
            </p:cNvPr>
            <p:cNvCxnSpPr/>
            <p:nvPr/>
          </p:nvCxnSpPr>
          <p:spPr>
            <a:xfrm>
              <a:off x="5181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6" name="Egyenes összekötő 95">
              <a:extLst>
                <a:ext uri="{FF2B5EF4-FFF2-40B4-BE49-F238E27FC236}">
                  <a16:creationId xmlns:a16="http://schemas.microsoft.com/office/drawing/2014/main" id="{71B1CA4C-DFF2-4679-B140-C9CC5F527ECC}"/>
                </a:ext>
              </a:extLst>
            </p:cNvPr>
            <p:cNvCxnSpPr/>
            <p:nvPr/>
          </p:nvCxnSpPr>
          <p:spPr>
            <a:xfrm>
              <a:off x="5562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7" name="Egyenes összekötő 96">
              <a:extLst>
                <a:ext uri="{FF2B5EF4-FFF2-40B4-BE49-F238E27FC236}">
                  <a16:creationId xmlns:a16="http://schemas.microsoft.com/office/drawing/2014/main" id="{7A03AAD7-6E9C-423B-AD9D-5225648A8D8F}"/>
                </a:ext>
              </a:extLst>
            </p:cNvPr>
            <p:cNvCxnSpPr/>
            <p:nvPr/>
          </p:nvCxnSpPr>
          <p:spPr>
            <a:xfrm>
              <a:off x="5943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8" name="Egyenes összekötő 97">
              <a:extLst>
                <a:ext uri="{FF2B5EF4-FFF2-40B4-BE49-F238E27FC236}">
                  <a16:creationId xmlns:a16="http://schemas.microsoft.com/office/drawing/2014/main" id="{2EAFE3DB-13F9-40B6-B1C1-AB299A212232}"/>
                </a:ext>
              </a:extLst>
            </p:cNvPr>
            <p:cNvCxnSpPr/>
            <p:nvPr/>
          </p:nvCxnSpPr>
          <p:spPr>
            <a:xfrm>
              <a:off x="6324600" y="1566862"/>
              <a:ext cx="0" cy="3809998"/>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99" name="Egyenes összekötő 98">
              <a:extLst>
                <a:ext uri="{FF2B5EF4-FFF2-40B4-BE49-F238E27FC236}">
                  <a16:creationId xmlns:a16="http://schemas.microsoft.com/office/drawing/2014/main" id="{B1DD5846-BA52-4D9E-AA8C-E712BE8D50C8}"/>
                </a:ext>
              </a:extLst>
            </p:cNvPr>
            <p:cNvCxnSpPr/>
            <p:nvPr/>
          </p:nvCxnSpPr>
          <p:spPr>
            <a:xfrm rot="5400000">
              <a:off x="4419598" y="-338136"/>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0" name="Egyenes összekötő 99">
              <a:extLst>
                <a:ext uri="{FF2B5EF4-FFF2-40B4-BE49-F238E27FC236}">
                  <a16:creationId xmlns:a16="http://schemas.microsoft.com/office/drawing/2014/main" id="{126970FC-C34A-48F9-83EA-B82AB3301B9E}"/>
                </a:ext>
              </a:extLst>
            </p:cNvPr>
            <p:cNvCxnSpPr/>
            <p:nvPr/>
          </p:nvCxnSpPr>
          <p:spPr>
            <a:xfrm rot="5400000">
              <a:off x="4419598" y="42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1" name="Egyenes összekötő 100">
              <a:extLst>
                <a:ext uri="{FF2B5EF4-FFF2-40B4-BE49-F238E27FC236}">
                  <a16:creationId xmlns:a16="http://schemas.microsoft.com/office/drawing/2014/main" id="{4E11F40C-BF39-48A9-8E70-101DD6329938}"/>
                </a:ext>
              </a:extLst>
            </p:cNvPr>
            <p:cNvCxnSpPr/>
            <p:nvPr/>
          </p:nvCxnSpPr>
          <p:spPr>
            <a:xfrm rot="5400000">
              <a:off x="4419598" y="423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2" name="Egyenes összekötő 101">
              <a:extLst>
                <a:ext uri="{FF2B5EF4-FFF2-40B4-BE49-F238E27FC236}">
                  <a16:creationId xmlns:a16="http://schemas.microsoft.com/office/drawing/2014/main" id="{1C56504D-B531-4D70-B7D7-C7421C75ABD8}"/>
                </a:ext>
              </a:extLst>
            </p:cNvPr>
            <p:cNvCxnSpPr/>
            <p:nvPr/>
          </p:nvCxnSpPr>
          <p:spPr>
            <a:xfrm rot="5400000">
              <a:off x="4419598" y="804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3" name="Egyenes összekötő 102">
              <a:extLst>
                <a:ext uri="{FF2B5EF4-FFF2-40B4-BE49-F238E27FC236}">
                  <a16:creationId xmlns:a16="http://schemas.microsoft.com/office/drawing/2014/main" id="{2B9812CE-305D-4B1E-9949-6227300ECF0C}"/>
                </a:ext>
              </a:extLst>
            </p:cNvPr>
            <p:cNvCxnSpPr/>
            <p:nvPr/>
          </p:nvCxnSpPr>
          <p:spPr>
            <a:xfrm rot="5400000">
              <a:off x="4419598" y="1185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4" name="Egyenes összekötő 103">
              <a:extLst>
                <a:ext uri="{FF2B5EF4-FFF2-40B4-BE49-F238E27FC236}">
                  <a16:creationId xmlns:a16="http://schemas.microsoft.com/office/drawing/2014/main" id="{885C97CA-C940-4A78-B7D0-B818C5F001B8}"/>
                </a:ext>
              </a:extLst>
            </p:cNvPr>
            <p:cNvCxnSpPr/>
            <p:nvPr/>
          </p:nvCxnSpPr>
          <p:spPr>
            <a:xfrm rot="5400000">
              <a:off x="4419598" y="1566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5" name="Egyenes összekötő 104">
              <a:extLst>
                <a:ext uri="{FF2B5EF4-FFF2-40B4-BE49-F238E27FC236}">
                  <a16:creationId xmlns:a16="http://schemas.microsoft.com/office/drawing/2014/main" id="{ADCA6B46-0180-42D4-83FC-91D23A4BDC90}"/>
                </a:ext>
              </a:extLst>
            </p:cNvPr>
            <p:cNvCxnSpPr/>
            <p:nvPr/>
          </p:nvCxnSpPr>
          <p:spPr>
            <a:xfrm rot="5400000">
              <a:off x="4419598" y="1947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6" name="Egyenes összekötő 105">
              <a:extLst>
                <a:ext uri="{FF2B5EF4-FFF2-40B4-BE49-F238E27FC236}">
                  <a16:creationId xmlns:a16="http://schemas.microsoft.com/office/drawing/2014/main" id="{33D60C92-0CDD-4013-AD1F-B86A31EC6D97}"/>
                </a:ext>
              </a:extLst>
            </p:cNvPr>
            <p:cNvCxnSpPr/>
            <p:nvPr/>
          </p:nvCxnSpPr>
          <p:spPr>
            <a:xfrm rot="5400000">
              <a:off x="4419598" y="2328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7" name="Egyenes összekötő 106">
              <a:extLst>
                <a:ext uri="{FF2B5EF4-FFF2-40B4-BE49-F238E27FC236}">
                  <a16:creationId xmlns:a16="http://schemas.microsoft.com/office/drawing/2014/main" id="{135FEE4F-EAAB-4D51-A1C5-5817482F60B2}"/>
                </a:ext>
              </a:extLst>
            </p:cNvPr>
            <p:cNvCxnSpPr/>
            <p:nvPr/>
          </p:nvCxnSpPr>
          <p:spPr>
            <a:xfrm rot="5400000">
              <a:off x="4419598" y="2709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8" name="Egyenes összekötő 107">
              <a:extLst>
                <a:ext uri="{FF2B5EF4-FFF2-40B4-BE49-F238E27FC236}">
                  <a16:creationId xmlns:a16="http://schemas.microsoft.com/office/drawing/2014/main" id="{014D892D-5497-40B1-9C03-40900E9AFF6F}"/>
                </a:ext>
              </a:extLst>
            </p:cNvPr>
            <p:cNvCxnSpPr/>
            <p:nvPr/>
          </p:nvCxnSpPr>
          <p:spPr>
            <a:xfrm rot="5400000">
              <a:off x="4419598" y="3090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9" name="Egyenes összekötő 108">
              <a:extLst>
                <a:ext uri="{FF2B5EF4-FFF2-40B4-BE49-F238E27FC236}">
                  <a16:creationId xmlns:a16="http://schemas.microsoft.com/office/drawing/2014/main" id="{ACA80F2A-2EA1-48B5-95FE-DDC9E7A9A111}"/>
                </a:ext>
              </a:extLst>
            </p:cNvPr>
            <p:cNvCxnSpPr/>
            <p:nvPr/>
          </p:nvCxnSpPr>
          <p:spPr>
            <a:xfrm rot="5400000">
              <a:off x="4419598" y="3471864"/>
              <a:ext cx="0" cy="3809997"/>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36" name="Csoport 35">
            <a:extLst>
              <a:ext uri="{FF2B5EF4-FFF2-40B4-BE49-F238E27FC236}">
                <a16:creationId xmlns:a16="http://schemas.microsoft.com/office/drawing/2014/main" id="{6E0FDE0C-41D3-4C98-AD25-4AE80A396C45}"/>
              </a:ext>
            </a:extLst>
          </p:cNvPr>
          <p:cNvGrpSpPr/>
          <p:nvPr userDrawn="1"/>
        </p:nvGrpSpPr>
        <p:grpSpPr>
          <a:xfrm rot="4830719">
            <a:off x="6234150" y="1387380"/>
            <a:ext cx="4776768" cy="4776768"/>
            <a:chOff x="2514599" y="1566862"/>
            <a:chExt cx="3810001" cy="3810001"/>
          </a:xfrm>
          <a:effectLst/>
          <a:scene3d>
            <a:camera prst="perspectiveHeroicExtremeLeftFacing">
              <a:rot lat="3600000" lon="8400000" rev="21425485"/>
            </a:camera>
            <a:lightRig rig="threePt" dir="t"/>
          </a:scene3d>
        </p:grpSpPr>
        <p:cxnSp>
          <p:nvCxnSpPr>
            <p:cNvPr id="37" name="Egyenes összekötő 36">
              <a:extLst>
                <a:ext uri="{FF2B5EF4-FFF2-40B4-BE49-F238E27FC236}">
                  <a16:creationId xmlns:a16="http://schemas.microsoft.com/office/drawing/2014/main" id="{D9CFF04F-0D8B-45D8-9B05-AD26DEC36FCC}"/>
                </a:ext>
              </a:extLst>
            </p:cNvPr>
            <p:cNvCxnSpPr/>
            <p:nvPr/>
          </p:nvCxnSpPr>
          <p:spPr>
            <a:xfrm>
              <a:off x="2514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Egyenes összekötő 37">
              <a:extLst>
                <a:ext uri="{FF2B5EF4-FFF2-40B4-BE49-F238E27FC236}">
                  <a16:creationId xmlns:a16="http://schemas.microsoft.com/office/drawing/2014/main" id="{6315BA41-326B-42D4-A1D8-05F4608975CF}"/>
                </a:ext>
              </a:extLst>
            </p:cNvPr>
            <p:cNvCxnSpPr/>
            <p:nvPr/>
          </p:nvCxnSpPr>
          <p:spPr>
            <a:xfrm>
              <a:off x="2895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39" name="Egyenes összekötő 38">
              <a:extLst>
                <a:ext uri="{FF2B5EF4-FFF2-40B4-BE49-F238E27FC236}">
                  <a16:creationId xmlns:a16="http://schemas.microsoft.com/office/drawing/2014/main" id="{11B81AE0-0B3E-4B97-94DD-360E3A6C9CFA}"/>
                </a:ext>
              </a:extLst>
            </p:cNvPr>
            <p:cNvCxnSpPr/>
            <p:nvPr/>
          </p:nvCxnSpPr>
          <p:spPr>
            <a:xfrm>
              <a:off x="3276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41" name="Egyenes összekötő 40">
              <a:extLst>
                <a:ext uri="{FF2B5EF4-FFF2-40B4-BE49-F238E27FC236}">
                  <a16:creationId xmlns:a16="http://schemas.microsoft.com/office/drawing/2014/main" id="{04830BA5-AF14-4971-A1B3-D9F9AC506F5C}"/>
                </a:ext>
              </a:extLst>
            </p:cNvPr>
            <p:cNvCxnSpPr/>
            <p:nvPr/>
          </p:nvCxnSpPr>
          <p:spPr>
            <a:xfrm>
              <a:off x="3657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69" name="Egyenes összekötő 68">
              <a:extLst>
                <a:ext uri="{FF2B5EF4-FFF2-40B4-BE49-F238E27FC236}">
                  <a16:creationId xmlns:a16="http://schemas.microsoft.com/office/drawing/2014/main" id="{D2D32018-5E3A-423F-965D-5CAC37E87FB8}"/>
                </a:ext>
              </a:extLst>
            </p:cNvPr>
            <p:cNvCxnSpPr/>
            <p:nvPr/>
          </p:nvCxnSpPr>
          <p:spPr>
            <a:xfrm>
              <a:off x="4038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0" name="Egyenes összekötő 69">
              <a:extLst>
                <a:ext uri="{FF2B5EF4-FFF2-40B4-BE49-F238E27FC236}">
                  <a16:creationId xmlns:a16="http://schemas.microsoft.com/office/drawing/2014/main" id="{55C2D65A-2276-4A8E-8938-C9902AEBFDF3}"/>
                </a:ext>
              </a:extLst>
            </p:cNvPr>
            <p:cNvCxnSpPr/>
            <p:nvPr/>
          </p:nvCxnSpPr>
          <p:spPr>
            <a:xfrm>
              <a:off x="4419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1" name="Egyenes összekötő 70">
              <a:extLst>
                <a:ext uri="{FF2B5EF4-FFF2-40B4-BE49-F238E27FC236}">
                  <a16:creationId xmlns:a16="http://schemas.microsoft.com/office/drawing/2014/main" id="{AC5894B0-BA94-472F-9DE6-66719F59E06A}"/>
                </a:ext>
              </a:extLst>
            </p:cNvPr>
            <p:cNvCxnSpPr/>
            <p:nvPr/>
          </p:nvCxnSpPr>
          <p:spPr>
            <a:xfrm>
              <a:off x="4800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 name="Egyenes összekötő 71">
              <a:extLst>
                <a:ext uri="{FF2B5EF4-FFF2-40B4-BE49-F238E27FC236}">
                  <a16:creationId xmlns:a16="http://schemas.microsoft.com/office/drawing/2014/main" id="{CD333D5E-763D-41D0-9EB6-04AEB55E5870}"/>
                </a:ext>
              </a:extLst>
            </p:cNvPr>
            <p:cNvCxnSpPr/>
            <p:nvPr/>
          </p:nvCxnSpPr>
          <p:spPr>
            <a:xfrm>
              <a:off x="5181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3" name="Egyenes összekötő 72">
              <a:extLst>
                <a:ext uri="{FF2B5EF4-FFF2-40B4-BE49-F238E27FC236}">
                  <a16:creationId xmlns:a16="http://schemas.microsoft.com/office/drawing/2014/main" id="{058C2B7D-73D8-4AE7-92FE-56BD7B989078}"/>
                </a:ext>
              </a:extLst>
            </p:cNvPr>
            <p:cNvCxnSpPr/>
            <p:nvPr/>
          </p:nvCxnSpPr>
          <p:spPr>
            <a:xfrm>
              <a:off x="5562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4" name="Egyenes összekötő 73">
              <a:extLst>
                <a:ext uri="{FF2B5EF4-FFF2-40B4-BE49-F238E27FC236}">
                  <a16:creationId xmlns:a16="http://schemas.microsoft.com/office/drawing/2014/main" id="{E2CB4F42-BF09-4A04-9B2C-4C0D7C397A49}"/>
                </a:ext>
              </a:extLst>
            </p:cNvPr>
            <p:cNvCxnSpPr/>
            <p:nvPr/>
          </p:nvCxnSpPr>
          <p:spPr>
            <a:xfrm>
              <a:off x="5943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5" name="Egyenes összekötő 74">
              <a:extLst>
                <a:ext uri="{FF2B5EF4-FFF2-40B4-BE49-F238E27FC236}">
                  <a16:creationId xmlns:a16="http://schemas.microsoft.com/office/drawing/2014/main" id="{6A738B72-F45F-45E1-8786-3677E5DE0E13}"/>
                </a:ext>
              </a:extLst>
            </p:cNvPr>
            <p:cNvCxnSpPr/>
            <p:nvPr/>
          </p:nvCxnSpPr>
          <p:spPr>
            <a:xfrm>
              <a:off x="6324600" y="1566862"/>
              <a:ext cx="0" cy="3809998"/>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6" name="Egyenes összekötő 75">
              <a:extLst>
                <a:ext uri="{FF2B5EF4-FFF2-40B4-BE49-F238E27FC236}">
                  <a16:creationId xmlns:a16="http://schemas.microsoft.com/office/drawing/2014/main" id="{ACC49675-3B9B-43DA-BC6D-31D6DDC252FA}"/>
                </a:ext>
              </a:extLst>
            </p:cNvPr>
            <p:cNvCxnSpPr/>
            <p:nvPr/>
          </p:nvCxnSpPr>
          <p:spPr>
            <a:xfrm rot="5400000">
              <a:off x="4419598" y="-338136"/>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7" name="Egyenes összekötő 76">
              <a:extLst>
                <a:ext uri="{FF2B5EF4-FFF2-40B4-BE49-F238E27FC236}">
                  <a16:creationId xmlns:a16="http://schemas.microsoft.com/office/drawing/2014/main" id="{918218CA-9F67-4796-829A-CA3F8B182298}"/>
                </a:ext>
              </a:extLst>
            </p:cNvPr>
            <p:cNvCxnSpPr/>
            <p:nvPr/>
          </p:nvCxnSpPr>
          <p:spPr>
            <a:xfrm rot="5400000">
              <a:off x="4419598" y="42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8" name="Egyenes összekötő 77">
              <a:extLst>
                <a:ext uri="{FF2B5EF4-FFF2-40B4-BE49-F238E27FC236}">
                  <a16:creationId xmlns:a16="http://schemas.microsoft.com/office/drawing/2014/main" id="{123386D0-309D-4E98-A831-2F6662E2D93B}"/>
                </a:ext>
              </a:extLst>
            </p:cNvPr>
            <p:cNvCxnSpPr/>
            <p:nvPr/>
          </p:nvCxnSpPr>
          <p:spPr>
            <a:xfrm rot="5400000">
              <a:off x="4419598" y="423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 name="Egyenes összekötő 78">
              <a:extLst>
                <a:ext uri="{FF2B5EF4-FFF2-40B4-BE49-F238E27FC236}">
                  <a16:creationId xmlns:a16="http://schemas.microsoft.com/office/drawing/2014/main" id="{C93684FC-99F2-49BD-9E9E-D05016FC2F27}"/>
                </a:ext>
              </a:extLst>
            </p:cNvPr>
            <p:cNvCxnSpPr/>
            <p:nvPr/>
          </p:nvCxnSpPr>
          <p:spPr>
            <a:xfrm rot="5400000">
              <a:off x="4419598" y="804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80" name="Egyenes összekötő 79">
              <a:extLst>
                <a:ext uri="{FF2B5EF4-FFF2-40B4-BE49-F238E27FC236}">
                  <a16:creationId xmlns:a16="http://schemas.microsoft.com/office/drawing/2014/main" id="{C4A0A0CC-9933-4960-8F04-F325B76CEA59}"/>
                </a:ext>
              </a:extLst>
            </p:cNvPr>
            <p:cNvCxnSpPr/>
            <p:nvPr/>
          </p:nvCxnSpPr>
          <p:spPr>
            <a:xfrm rot="5400000">
              <a:off x="4419598" y="1185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Egyenes összekötő 80">
              <a:extLst>
                <a:ext uri="{FF2B5EF4-FFF2-40B4-BE49-F238E27FC236}">
                  <a16:creationId xmlns:a16="http://schemas.microsoft.com/office/drawing/2014/main" id="{DBEEC793-4555-4EAC-B53D-FD4916374A99}"/>
                </a:ext>
              </a:extLst>
            </p:cNvPr>
            <p:cNvCxnSpPr/>
            <p:nvPr/>
          </p:nvCxnSpPr>
          <p:spPr>
            <a:xfrm rot="5400000">
              <a:off x="4419598" y="1566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 name="Egyenes összekötő 81">
              <a:extLst>
                <a:ext uri="{FF2B5EF4-FFF2-40B4-BE49-F238E27FC236}">
                  <a16:creationId xmlns:a16="http://schemas.microsoft.com/office/drawing/2014/main" id="{C5D6FE50-17F4-4669-BF3C-D1919C73813F}"/>
                </a:ext>
              </a:extLst>
            </p:cNvPr>
            <p:cNvCxnSpPr/>
            <p:nvPr/>
          </p:nvCxnSpPr>
          <p:spPr>
            <a:xfrm rot="5400000">
              <a:off x="4419598" y="1947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 name="Egyenes összekötő 82">
              <a:extLst>
                <a:ext uri="{FF2B5EF4-FFF2-40B4-BE49-F238E27FC236}">
                  <a16:creationId xmlns:a16="http://schemas.microsoft.com/office/drawing/2014/main" id="{C5EFC99B-1126-48DC-AF65-1EE6748D497C}"/>
                </a:ext>
              </a:extLst>
            </p:cNvPr>
            <p:cNvCxnSpPr/>
            <p:nvPr/>
          </p:nvCxnSpPr>
          <p:spPr>
            <a:xfrm rot="5400000">
              <a:off x="4419598" y="2328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Egyenes összekötő 83">
              <a:extLst>
                <a:ext uri="{FF2B5EF4-FFF2-40B4-BE49-F238E27FC236}">
                  <a16:creationId xmlns:a16="http://schemas.microsoft.com/office/drawing/2014/main" id="{8024C302-8061-4BCA-9674-3806C60BA83D}"/>
                </a:ext>
              </a:extLst>
            </p:cNvPr>
            <p:cNvCxnSpPr/>
            <p:nvPr/>
          </p:nvCxnSpPr>
          <p:spPr>
            <a:xfrm rot="5400000">
              <a:off x="4419598" y="2709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85" name="Egyenes összekötő 84">
              <a:extLst>
                <a:ext uri="{FF2B5EF4-FFF2-40B4-BE49-F238E27FC236}">
                  <a16:creationId xmlns:a16="http://schemas.microsoft.com/office/drawing/2014/main" id="{72162FDB-F5E2-4368-884C-26EB84F6C014}"/>
                </a:ext>
              </a:extLst>
            </p:cNvPr>
            <p:cNvCxnSpPr/>
            <p:nvPr/>
          </p:nvCxnSpPr>
          <p:spPr>
            <a:xfrm rot="5400000">
              <a:off x="4419598" y="3090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86" name="Egyenes összekötő 85">
              <a:extLst>
                <a:ext uri="{FF2B5EF4-FFF2-40B4-BE49-F238E27FC236}">
                  <a16:creationId xmlns:a16="http://schemas.microsoft.com/office/drawing/2014/main" id="{EFC0AE33-1FED-49D7-A92C-F53F0BBCAEAA}"/>
                </a:ext>
              </a:extLst>
            </p:cNvPr>
            <p:cNvCxnSpPr/>
            <p:nvPr/>
          </p:nvCxnSpPr>
          <p:spPr>
            <a:xfrm rot="5400000">
              <a:off x="4419598" y="3471864"/>
              <a:ext cx="0" cy="3809997"/>
            </a:xfrm>
            <a:prstGeom prst="line">
              <a:avLst/>
            </a:prstGeom>
            <a:ln w="127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grpSp>
      <p:sp>
        <p:nvSpPr>
          <p:cNvPr id="68" name="Szabadkézi sokszög: Alakzat 67">
            <a:extLst>
              <a:ext uri="{FF2B5EF4-FFF2-40B4-BE49-F238E27FC236}">
                <a16:creationId xmlns:a16="http://schemas.microsoft.com/office/drawing/2014/main" id="{2836D779-B379-4EF2-899C-33A74B679EEF}"/>
              </a:ext>
            </a:extLst>
          </p:cNvPr>
          <p:cNvSpPr/>
          <p:nvPr userDrawn="1"/>
        </p:nvSpPr>
        <p:spPr>
          <a:xfrm>
            <a:off x="0" y="1"/>
            <a:ext cx="12192000" cy="6857999"/>
          </a:xfrm>
          <a:custGeom>
            <a:avLst/>
            <a:gdLst>
              <a:gd name="connsiteX0" fmla="*/ 108001 w 12192000"/>
              <a:gd name="connsiteY0" fmla="*/ 108000 h 6857999"/>
              <a:gd name="connsiteX1" fmla="*/ 108001 w 12192000"/>
              <a:gd name="connsiteY1" fmla="*/ 6749999 h 6857999"/>
              <a:gd name="connsiteX2" fmla="*/ 12084000 w 12192000"/>
              <a:gd name="connsiteY2" fmla="*/ 6749999 h 6857999"/>
              <a:gd name="connsiteX3" fmla="*/ 12084000 w 12192000"/>
              <a:gd name="connsiteY3" fmla="*/ 108000 h 6857999"/>
              <a:gd name="connsiteX4" fmla="*/ 0 w 12192000"/>
              <a:gd name="connsiteY4" fmla="*/ 0 h 6857999"/>
              <a:gd name="connsiteX5" fmla="*/ 1 w 12192000"/>
              <a:gd name="connsiteY5" fmla="*/ 0 h 6857999"/>
              <a:gd name="connsiteX6" fmla="*/ 12192000 w 12192000"/>
              <a:gd name="connsiteY6" fmla="*/ 0 h 6857999"/>
              <a:gd name="connsiteX7" fmla="*/ 12192000 w 12192000"/>
              <a:gd name="connsiteY7" fmla="*/ 6857999 h 6857999"/>
              <a:gd name="connsiteX8" fmla="*/ 1 w 12192000"/>
              <a:gd name="connsiteY8" fmla="*/ 6857999 h 6857999"/>
              <a:gd name="connsiteX9" fmla="*/ 0 w 12192000"/>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857999">
                <a:moveTo>
                  <a:pt x="108001" y="108000"/>
                </a:moveTo>
                <a:lnTo>
                  <a:pt x="108001" y="6749999"/>
                </a:lnTo>
                <a:lnTo>
                  <a:pt x="12084000" y="6749999"/>
                </a:lnTo>
                <a:lnTo>
                  <a:pt x="12084000" y="108000"/>
                </a:lnTo>
                <a:close/>
                <a:moveTo>
                  <a:pt x="0" y="0"/>
                </a:moveTo>
                <a:lnTo>
                  <a:pt x="1" y="0"/>
                </a:lnTo>
                <a:lnTo>
                  <a:pt x="12192000" y="0"/>
                </a:lnTo>
                <a:lnTo>
                  <a:pt x="12192000" y="6857999"/>
                </a:lnTo>
                <a:lnTo>
                  <a:pt x="1" y="6857999"/>
                </a:lnTo>
                <a:lnTo>
                  <a:pt x="0" y="685799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2321292"/>
            <a:ext cx="4680000" cy="2215415"/>
          </a:xfrm>
          <a:noFill/>
        </p:spPr>
        <p:txBody>
          <a:bodyPr wrap="square" rtlCol="0">
            <a:spAutoFit/>
            <a:scene3d>
              <a:camera prst="perspectiveContrastingLeftFacing" fov="6300000">
                <a:rot lat="20400000" lon="1200000" rev="0"/>
              </a:camera>
              <a:lightRig rig="freezing" dir="t">
                <a:rot lat="0" lon="0" rev="600000"/>
              </a:lightRig>
            </a:scene3d>
            <a:sp3d extrusionH="196850" contourW="25400" prstMaterial="clear">
              <a:bevelT w="44450" h="38100" prst="relaxedInset"/>
              <a:bevelB w="82550" h="38100" prst="coolSlant"/>
              <a:contourClr>
                <a:schemeClr val="accent1">
                  <a:lumMod val="20000"/>
                  <a:lumOff val="80000"/>
                </a:schemeClr>
              </a:contourClr>
            </a:sp3d>
          </a:bodyPr>
          <a:lstStyle>
            <a:lvl1pPr>
              <a:defRPr lang="en-ZA" sz="7000" b="1" spc="-600" dirty="0">
                <a:gradFill>
                  <a:gsLst>
                    <a:gs pos="0">
                      <a:srgbClr val="C5ECF1"/>
                    </a:gs>
                    <a:gs pos="48000">
                      <a:srgbClr val="6FC0EF"/>
                    </a:gs>
                    <a:gs pos="48000">
                      <a:srgbClr val="235FA8"/>
                    </a:gs>
                    <a:gs pos="98230">
                      <a:schemeClr val="bg1"/>
                    </a:gs>
                    <a:gs pos="79000">
                      <a:srgbClr val="FDFCFC"/>
                    </a:gs>
                  </a:gsLst>
                  <a:lin ang="5400000" scaled="1"/>
                </a:gradFill>
                <a:effectLst>
                  <a:glow rad="152400">
                    <a:srgbClr val="7030A0">
                      <a:alpha val="40000"/>
                    </a:srgbClr>
                  </a:glow>
                  <a:outerShdw blurRad="25400" dist="25400" dir="2400000" algn="tl" rotWithShape="0">
                    <a:srgbClr val="FF0066"/>
                  </a:outerShdw>
                </a:effectLst>
                <a:latin typeface="Century Gothic" panose="020B0502020202020204" pitchFamily="34" charset="0"/>
                <a:ea typeface="Tahoma" panose="020B0604030504040204" pitchFamily="34" charset="0"/>
                <a:cs typeface="Arial" panose="020B0604020202020204" pitchFamily="34" charset="0"/>
              </a:defRPr>
            </a:lvl1pPr>
          </a:lstStyle>
          <a:p>
            <a:pPr marL="0" lvl="0" rtl="0">
              <a:lnSpc>
                <a:spcPts val="9000"/>
              </a:lnSpc>
            </a:pPr>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vert="horz" lIns="180000" tIns="72000" rIns="180000" bIns="72000" rtlCol="0" anchor="ctr">
            <a:noAutofit/>
          </a:bodyPr>
          <a:lstStyle>
            <a:lvl1pPr marL="0" indent="0" algn="ctr">
              <a:buNone/>
              <a:defRPr lang="en-ZA" sz="1600" dirty="0">
                <a:solidFill>
                  <a:schemeClr val="bg1"/>
                </a:solidFill>
                <a:latin typeface="Courier New" panose="02070309020205020404" pitchFamily="49" charset="0"/>
                <a:cs typeface="Courier New" panose="02070309020205020404" pitchFamily="49" charset="0"/>
              </a:defRPr>
            </a:lvl1pPr>
          </a:lstStyle>
          <a:p>
            <a:pPr marL="266700" lvl="0" indent="-266700" algn="ctr" rtl="0"/>
            <a:r>
              <a:rPr lang="hu-HU" noProof="0"/>
              <a:t>Kattintson ide az alcím mintájának szerkesztéséhez</a:t>
            </a:r>
            <a:endParaRPr lang="hu-HU" noProof="0" dirty="0"/>
          </a:p>
        </p:txBody>
      </p:sp>
      <p:sp>
        <p:nvSpPr>
          <p:cNvPr id="43" name="Egyenlő szárú háromszög 42">
            <a:extLst>
              <a:ext uri="{FF2B5EF4-FFF2-40B4-BE49-F238E27FC236}">
                <a16:creationId xmlns:a16="http://schemas.microsoft.com/office/drawing/2014/main" id="{A3FE7ACA-32BB-4E3D-B271-8F185C3CD0EE}"/>
              </a:ext>
            </a:extLst>
          </p:cNvPr>
          <p:cNvSpPr/>
          <p:nvPr userDrawn="1"/>
        </p:nvSpPr>
        <p:spPr>
          <a:xfrm rot="17100000">
            <a:off x="8226706" y="708102"/>
            <a:ext cx="1689239" cy="1147676"/>
          </a:xfrm>
          <a:prstGeom prst="triangle">
            <a:avLst/>
          </a:prstGeom>
          <a:gradFill>
            <a:gsLst>
              <a:gs pos="0">
                <a:schemeClr val="accent2"/>
              </a:gs>
              <a:gs pos="100000">
                <a:schemeClr val="accent4"/>
              </a:gs>
            </a:gsLst>
            <a:lin ang="5400000" scaled="1"/>
          </a:gradFill>
          <a:ln>
            <a:noFill/>
          </a:ln>
          <a:effectLst>
            <a:glow rad="139700">
              <a:schemeClr val="accent4">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4" name="Egyenlő szárú háromszög 43">
            <a:extLst>
              <a:ext uri="{FF2B5EF4-FFF2-40B4-BE49-F238E27FC236}">
                <a16:creationId xmlns:a16="http://schemas.microsoft.com/office/drawing/2014/main" id="{22823DFC-317B-4932-ABC6-21D5B262D756}"/>
              </a:ext>
            </a:extLst>
          </p:cNvPr>
          <p:cNvSpPr/>
          <p:nvPr userDrawn="1"/>
        </p:nvSpPr>
        <p:spPr>
          <a:xfrm>
            <a:off x="8492289" y="1144167"/>
            <a:ext cx="545742" cy="370779"/>
          </a:xfrm>
          <a:prstGeom prst="triangle">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33" name="Szöveg helye 7">
            <a:extLst>
              <a:ext uri="{FF2B5EF4-FFF2-40B4-BE49-F238E27FC236}">
                <a16:creationId xmlns:a16="http://schemas.microsoft.com/office/drawing/2014/main" id="{EE282D98-25F1-41A2-8741-5498A0B37E58}"/>
              </a:ext>
            </a:extLst>
          </p:cNvPr>
          <p:cNvSpPr>
            <a:spLocks noGrp="1"/>
          </p:cNvSpPr>
          <p:nvPr>
            <p:ph type="body" sz="quarter" idx="12"/>
          </p:nvPr>
        </p:nvSpPr>
        <p:spPr>
          <a:xfrm>
            <a:off x="673100" y="677863"/>
            <a:ext cx="5027613" cy="5027612"/>
          </a:xfrm>
        </p:spPr>
        <p:txBody>
          <a:bodyPr rtlCol="0" anchor="b"/>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42" name="Egyenlő szárú háromszög 41">
            <a:extLst>
              <a:ext uri="{FF2B5EF4-FFF2-40B4-BE49-F238E27FC236}">
                <a16:creationId xmlns:a16="http://schemas.microsoft.com/office/drawing/2014/main" id="{F4E64290-5ADA-4894-8496-DE46331C2910}"/>
              </a:ext>
            </a:extLst>
          </p:cNvPr>
          <p:cNvSpPr/>
          <p:nvPr userDrawn="1"/>
        </p:nvSpPr>
        <p:spPr>
          <a:xfrm rot="10800000">
            <a:off x="9083730" y="1158583"/>
            <a:ext cx="740512" cy="503107"/>
          </a:xfrm>
          <a:prstGeom prst="triangle">
            <a:avLst/>
          </a:prstGeom>
          <a:gradFill>
            <a:gsLst>
              <a:gs pos="0">
                <a:schemeClr val="accent2"/>
              </a:gs>
              <a:gs pos="100000">
                <a:schemeClr val="accent3"/>
              </a:gs>
            </a:gsLst>
            <a:lin ang="5400000" scaled="1"/>
          </a:gradFill>
          <a:ln>
            <a:noFill/>
          </a:ln>
          <a:effectLst>
            <a:glow rad="139700">
              <a:schemeClr val="accent4">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56" name="Ötszög 55" descr="Díszítő ötszög">
            <a:extLst>
              <a:ext uri="{FF2B5EF4-FFF2-40B4-BE49-F238E27FC236}">
                <a16:creationId xmlns:a16="http://schemas.microsoft.com/office/drawing/2014/main" id="{D15BB2C0-BD5B-4059-B6DD-D4F308F67614}"/>
              </a:ext>
            </a:extLst>
          </p:cNvPr>
          <p:cNvSpPr/>
          <p:nvPr userDrawn="1"/>
        </p:nvSpPr>
        <p:spPr>
          <a:xfrm rot="9580640">
            <a:off x="6481222" y="2964189"/>
            <a:ext cx="757111" cy="721058"/>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57" name="Ötszög 56" descr="Díszítő ötszög">
            <a:extLst>
              <a:ext uri="{FF2B5EF4-FFF2-40B4-BE49-F238E27FC236}">
                <a16:creationId xmlns:a16="http://schemas.microsoft.com/office/drawing/2014/main" id="{5952E374-4F31-499D-AE65-70BE93A687B1}"/>
              </a:ext>
            </a:extLst>
          </p:cNvPr>
          <p:cNvSpPr/>
          <p:nvPr userDrawn="1"/>
        </p:nvSpPr>
        <p:spPr>
          <a:xfrm rot="2023435">
            <a:off x="6293127" y="2835173"/>
            <a:ext cx="406272" cy="386926"/>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58" name="Ötszög 57" descr="Díszítő ötszög">
            <a:extLst>
              <a:ext uri="{FF2B5EF4-FFF2-40B4-BE49-F238E27FC236}">
                <a16:creationId xmlns:a16="http://schemas.microsoft.com/office/drawing/2014/main" id="{0AD25D5C-1169-4033-9219-1AF667F17F0B}"/>
              </a:ext>
            </a:extLst>
          </p:cNvPr>
          <p:cNvSpPr/>
          <p:nvPr userDrawn="1"/>
        </p:nvSpPr>
        <p:spPr>
          <a:xfrm rot="5080640">
            <a:off x="4738201" y="1787439"/>
            <a:ext cx="688283" cy="655507"/>
          </a:xfrm>
          <a:prstGeom prst="pentagon">
            <a:avLst/>
          </a:prstGeom>
          <a:solidFill>
            <a:srgbClr val="FF928F">
              <a:alpha val="1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387422981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userDrawn="1">
  <p:cSld name="Köszönjü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6" name="Szabadkézi sokszög: Alakzat 45">
            <a:extLst>
              <a:ext uri="{FF2B5EF4-FFF2-40B4-BE49-F238E27FC236}">
                <a16:creationId xmlns:a16="http://schemas.microsoft.com/office/drawing/2014/main" id="{0A91D902-B83C-4440-B743-224DF1A5EFE4}"/>
              </a:ext>
            </a:extLst>
          </p:cNvPr>
          <p:cNvSpPr/>
          <p:nvPr userDrawn="1"/>
        </p:nvSpPr>
        <p:spPr>
          <a:xfrm>
            <a:off x="0" y="1"/>
            <a:ext cx="12192000" cy="6857999"/>
          </a:xfrm>
          <a:custGeom>
            <a:avLst/>
            <a:gdLst>
              <a:gd name="connsiteX0" fmla="*/ 108001 w 12192000"/>
              <a:gd name="connsiteY0" fmla="*/ 108000 h 6857999"/>
              <a:gd name="connsiteX1" fmla="*/ 108001 w 12192000"/>
              <a:gd name="connsiteY1" fmla="*/ 6749999 h 6857999"/>
              <a:gd name="connsiteX2" fmla="*/ 12084000 w 12192000"/>
              <a:gd name="connsiteY2" fmla="*/ 6749999 h 6857999"/>
              <a:gd name="connsiteX3" fmla="*/ 12084000 w 12192000"/>
              <a:gd name="connsiteY3" fmla="*/ 108000 h 6857999"/>
              <a:gd name="connsiteX4" fmla="*/ 0 w 12192000"/>
              <a:gd name="connsiteY4" fmla="*/ 0 h 6857999"/>
              <a:gd name="connsiteX5" fmla="*/ 1 w 12192000"/>
              <a:gd name="connsiteY5" fmla="*/ 0 h 6857999"/>
              <a:gd name="connsiteX6" fmla="*/ 12192000 w 12192000"/>
              <a:gd name="connsiteY6" fmla="*/ 0 h 6857999"/>
              <a:gd name="connsiteX7" fmla="*/ 12192000 w 12192000"/>
              <a:gd name="connsiteY7" fmla="*/ 6857999 h 6857999"/>
              <a:gd name="connsiteX8" fmla="*/ 1 w 12192000"/>
              <a:gd name="connsiteY8" fmla="*/ 6857999 h 6857999"/>
              <a:gd name="connsiteX9" fmla="*/ 0 w 12192000"/>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857999">
                <a:moveTo>
                  <a:pt x="108001" y="108000"/>
                </a:moveTo>
                <a:lnTo>
                  <a:pt x="108001" y="6749999"/>
                </a:lnTo>
                <a:lnTo>
                  <a:pt x="12084000" y="6749999"/>
                </a:lnTo>
                <a:lnTo>
                  <a:pt x="12084000" y="108000"/>
                </a:lnTo>
                <a:close/>
                <a:moveTo>
                  <a:pt x="0" y="0"/>
                </a:moveTo>
                <a:lnTo>
                  <a:pt x="1" y="0"/>
                </a:lnTo>
                <a:lnTo>
                  <a:pt x="12192000" y="0"/>
                </a:lnTo>
                <a:lnTo>
                  <a:pt x="12192000" y="6857999"/>
                </a:lnTo>
                <a:lnTo>
                  <a:pt x="1" y="6857999"/>
                </a:lnTo>
                <a:lnTo>
                  <a:pt x="0" y="6857999"/>
                </a:lnTo>
                <a:close/>
              </a:path>
            </a:pathLst>
          </a:custGeom>
          <a:gradFill>
            <a:gsLst>
              <a:gs pos="0">
                <a:schemeClr val="accent2">
                  <a:lumMod val="75000"/>
                </a:schemeClr>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grpSp>
        <p:nvGrpSpPr>
          <p:cNvPr id="16" name="Csoport 15">
            <a:extLst>
              <a:ext uri="{FF2B5EF4-FFF2-40B4-BE49-F238E27FC236}">
                <a16:creationId xmlns:a16="http://schemas.microsoft.com/office/drawing/2014/main" id="{FCBD139D-0699-4BC5-B75A-A53F7BE6D9A6}"/>
              </a:ext>
            </a:extLst>
          </p:cNvPr>
          <p:cNvGrpSpPr/>
          <p:nvPr/>
        </p:nvGrpSpPr>
        <p:grpSpPr>
          <a:xfrm rot="4830719">
            <a:off x="3592918" y="724568"/>
            <a:ext cx="4776768" cy="4776768"/>
            <a:chOff x="2514599" y="1566862"/>
            <a:chExt cx="3810001" cy="3810001"/>
          </a:xfrm>
          <a:effectLst/>
          <a:scene3d>
            <a:camera prst="perspectiveHeroicExtremeLeftFacing"/>
            <a:lightRig rig="threePt" dir="t"/>
          </a:scene3d>
        </p:grpSpPr>
        <p:cxnSp>
          <p:nvCxnSpPr>
            <p:cNvPr id="20" name="Egyenes összekötő 19">
              <a:extLst>
                <a:ext uri="{FF2B5EF4-FFF2-40B4-BE49-F238E27FC236}">
                  <a16:creationId xmlns:a16="http://schemas.microsoft.com/office/drawing/2014/main" id="{75EAAF49-5654-4DCE-84C0-E8336BC12BD4}"/>
                </a:ext>
              </a:extLst>
            </p:cNvPr>
            <p:cNvCxnSpPr/>
            <p:nvPr/>
          </p:nvCxnSpPr>
          <p:spPr>
            <a:xfrm>
              <a:off x="2514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Egyenes összekötő 20">
              <a:extLst>
                <a:ext uri="{FF2B5EF4-FFF2-40B4-BE49-F238E27FC236}">
                  <a16:creationId xmlns:a16="http://schemas.microsoft.com/office/drawing/2014/main" id="{D9401B41-6E13-4546-8AAC-2728F89FAF76}"/>
                </a:ext>
              </a:extLst>
            </p:cNvPr>
            <p:cNvCxnSpPr/>
            <p:nvPr/>
          </p:nvCxnSpPr>
          <p:spPr>
            <a:xfrm>
              <a:off x="2895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Egyenes összekötő 21">
              <a:extLst>
                <a:ext uri="{FF2B5EF4-FFF2-40B4-BE49-F238E27FC236}">
                  <a16:creationId xmlns:a16="http://schemas.microsoft.com/office/drawing/2014/main" id="{B7A76080-8F75-4B32-9114-880C87646FE2}"/>
                </a:ext>
              </a:extLst>
            </p:cNvPr>
            <p:cNvCxnSpPr/>
            <p:nvPr/>
          </p:nvCxnSpPr>
          <p:spPr>
            <a:xfrm>
              <a:off x="3276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Egyenes összekötő 22">
              <a:extLst>
                <a:ext uri="{FF2B5EF4-FFF2-40B4-BE49-F238E27FC236}">
                  <a16:creationId xmlns:a16="http://schemas.microsoft.com/office/drawing/2014/main" id="{BE2A1F8C-0406-4CB3-9869-26BA7E734D0F}"/>
                </a:ext>
              </a:extLst>
            </p:cNvPr>
            <p:cNvCxnSpPr/>
            <p:nvPr/>
          </p:nvCxnSpPr>
          <p:spPr>
            <a:xfrm>
              <a:off x="3657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4" name="Egyenes összekötő 23">
              <a:extLst>
                <a:ext uri="{FF2B5EF4-FFF2-40B4-BE49-F238E27FC236}">
                  <a16:creationId xmlns:a16="http://schemas.microsoft.com/office/drawing/2014/main" id="{1C78EEFE-6C2B-4D69-B0E3-B2BF76325172}"/>
                </a:ext>
              </a:extLst>
            </p:cNvPr>
            <p:cNvCxnSpPr/>
            <p:nvPr/>
          </p:nvCxnSpPr>
          <p:spPr>
            <a:xfrm>
              <a:off x="4038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5" name="Egyenes összekötő 24">
              <a:extLst>
                <a:ext uri="{FF2B5EF4-FFF2-40B4-BE49-F238E27FC236}">
                  <a16:creationId xmlns:a16="http://schemas.microsoft.com/office/drawing/2014/main" id="{43325AD3-62C5-4A8B-872A-F165A03A1635}"/>
                </a:ext>
              </a:extLst>
            </p:cNvPr>
            <p:cNvCxnSpPr/>
            <p:nvPr/>
          </p:nvCxnSpPr>
          <p:spPr>
            <a:xfrm>
              <a:off x="4419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6" name="Egyenes összekötő 25">
              <a:extLst>
                <a:ext uri="{FF2B5EF4-FFF2-40B4-BE49-F238E27FC236}">
                  <a16:creationId xmlns:a16="http://schemas.microsoft.com/office/drawing/2014/main" id="{9493D3B8-5A11-4C86-B38B-627413AAB973}"/>
                </a:ext>
              </a:extLst>
            </p:cNvPr>
            <p:cNvCxnSpPr/>
            <p:nvPr/>
          </p:nvCxnSpPr>
          <p:spPr>
            <a:xfrm>
              <a:off x="4800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7" name="Egyenes összekötő 26">
              <a:extLst>
                <a:ext uri="{FF2B5EF4-FFF2-40B4-BE49-F238E27FC236}">
                  <a16:creationId xmlns:a16="http://schemas.microsoft.com/office/drawing/2014/main" id="{81801A13-B692-41ED-AFEC-E95D85AE8016}"/>
                </a:ext>
              </a:extLst>
            </p:cNvPr>
            <p:cNvCxnSpPr/>
            <p:nvPr/>
          </p:nvCxnSpPr>
          <p:spPr>
            <a:xfrm>
              <a:off x="5181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8" name="Egyenes összekötő 27">
              <a:extLst>
                <a:ext uri="{FF2B5EF4-FFF2-40B4-BE49-F238E27FC236}">
                  <a16:creationId xmlns:a16="http://schemas.microsoft.com/office/drawing/2014/main" id="{28895529-45F9-4DF2-926F-48ACB4710FB8}"/>
                </a:ext>
              </a:extLst>
            </p:cNvPr>
            <p:cNvCxnSpPr/>
            <p:nvPr/>
          </p:nvCxnSpPr>
          <p:spPr>
            <a:xfrm>
              <a:off x="5562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9" name="Egyenes összekötő 28">
              <a:extLst>
                <a:ext uri="{FF2B5EF4-FFF2-40B4-BE49-F238E27FC236}">
                  <a16:creationId xmlns:a16="http://schemas.microsoft.com/office/drawing/2014/main" id="{897502D6-D65B-4CA1-90E3-765715D26AF6}"/>
                </a:ext>
              </a:extLst>
            </p:cNvPr>
            <p:cNvCxnSpPr/>
            <p:nvPr/>
          </p:nvCxnSpPr>
          <p:spPr>
            <a:xfrm>
              <a:off x="5943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0" name="Egyenes összekötő 29">
              <a:extLst>
                <a:ext uri="{FF2B5EF4-FFF2-40B4-BE49-F238E27FC236}">
                  <a16:creationId xmlns:a16="http://schemas.microsoft.com/office/drawing/2014/main" id="{522FCDB9-11E7-4962-A63D-DBBBE2AFE5FB}"/>
                </a:ext>
              </a:extLst>
            </p:cNvPr>
            <p:cNvCxnSpPr/>
            <p:nvPr/>
          </p:nvCxnSpPr>
          <p:spPr>
            <a:xfrm>
              <a:off x="6324600" y="1566862"/>
              <a:ext cx="0" cy="3809998"/>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1" name="Egyenes összekötő 30">
              <a:extLst>
                <a:ext uri="{FF2B5EF4-FFF2-40B4-BE49-F238E27FC236}">
                  <a16:creationId xmlns:a16="http://schemas.microsoft.com/office/drawing/2014/main" id="{AA5E4EA5-3CAD-4CBC-BDAA-2218A53D6A09}"/>
                </a:ext>
              </a:extLst>
            </p:cNvPr>
            <p:cNvCxnSpPr/>
            <p:nvPr/>
          </p:nvCxnSpPr>
          <p:spPr>
            <a:xfrm rot="5400000">
              <a:off x="4419598" y="-338136"/>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2" name="Egyenes összekötő 31">
              <a:extLst>
                <a:ext uri="{FF2B5EF4-FFF2-40B4-BE49-F238E27FC236}">
                  <a16:creationId xmlns:a16="http://schemas.microsoft.com/office/drawing/2014/main" id="{2B6971A7-8CB7-4298-84D5-AFC5ACB3E97C}"/>
                </a:ext>
              </a:extLst>
            </p:cNvPr>
            <p:cNvCxnSpPr/>
            <p:nvPr/>
          </p:nvCxnSpPr>
          <p:spPr>
            <a:xfrm rot="5400000">
              <a:off x="4419598" y="42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3" name="Egyenes összekötő 32">
              <a:extLst>
                <a:ext uri="{FF2B5EF4-FFF2-40B4-BE49-F238E27FC236}">
                  <a16:creationId xmlns:a16="http://schemas.microsoft.com/office/drawing/2014/main" id="{23D783FA-8529-4E60-926E-CD074AF08F80}"/>
                </a:ext>
              </a:extLst>
            </p:cNvPr>
            <p:cNvCxnSpPr/>
            <p:nvPr/>
          </p:nvCxnSpPr>
          <p:spPr>
            <a:xfrm rot="5400000">
              <a:off x="4419598" y="423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4" name="Egyenes összekötő 33">
              <a:extLst>
                <a:ext uri="{FF2B5EF4-FFF2-40B4-BE49-F238E27FC236}">
                  <a16:creationId xmlns:a16="http://schemas.microsoft.com/office/drawing/2014/main" id="{CEEAF4AE-F667-4B32-BA58-C301ED6E8E15}"/>
                </a:ext>
              </a:extLst>
            </p:cNvPr>
            <p:cNvCxnSpPr/>
            <p:nvPr/>
          </p:nvCxnSpPr>
          <p:spPr>
            <a:xfrm rot="5400000">
              <a:off x="4419598" y="804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5" name="Egyenes összekötő 34">
              <a:extLst>
                <a:ext uri="{FF2B5EF4-FFF2-40B4-BE49-F238E27FC236}">
                  <a16:creationId xmlns:a16="http://schemas.microsoft.com/office/drawing/2014/main" id="{2B2D9C25-6081-4F9D-B4AC-59725F0DD9B3}"/>
                </a:ext>
              </a:extLst>
            </p:cNvPr>
            <p:cNvCxnSpPr/>
            <p:nvPr/>
          </p:nvCxnSpPr>
          <p:spPr>
            <a:xfrm rot="5400000">
              <a:off x="4419598" y="1185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6" name="Egyenes összekötő 35">
              <a:extLst>
                <a:ext uri="{FF2B5EF4-FFF2-40B4-BE49-F238E27FC236}">
                  <a16:creationId xmlns:a16="http://schemas.microsoft.com/office/drawing/2014/main" id="{52BF68F2-24DA-4128-9232-1F53DB96F072}"/>
                </a:ext>
              </a:extLst>
            </p:cNvPr>
            <p:cNvCxnSpPr/>
            <p:nvPr/>
          </p:nvCxnSpPr>
          <p:spPr>
            <a:xfrm rot="5400000">
              <a:off x="4419598" y="1566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7" name="Egyenes összekötő 36">
              <a:extLst>
                <a:ext uri="{FF2B5EF4-FFF2-40B4-BE49-F238E27FC236}">
                  <a16:creationId xmlns:a16="http://schemas.microsoft.com/office/drawing/2014/main" id="{9ECFB08D-85AF-471B-AD33-A0BBF6F266AC}"/>
                </a:ext>
              </a:extLst>
            </p:cNvPr>
            <p:cNvCxnSpPr/>
            <p:nvPr/>
          </p:nvCxnSpPr>
          <p:spPr>
            <a:xfrm rot="5400000">
              <a:off x="4419598" y="1947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8" name="Egyenes összekötő 37">
              <a:extLst>
                <a:ext uri="{FF2B5EF4-FFF2-40B4-BE49-F238E27FC236}">
                  <a16:creationId xmlns:a16="http://schemas.microsoft.com/office/drawing/2014/main" id="{E44B948A-1F29-4324-953B-E0D09728B752}"/>
                </a:ext>
              </a:extLst>
            </p:cNvPr>
            <p:cNvCxnSpPr/>
            <p:nvPr/>
          </p:nvCxnSpPr>
          <p:spPr>
            <a:xfrm rot="5400000">
              <a:off x="4419598" y="2328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9" name="Egyenes összekötő 38">
              <a:extLst>
                <a:ext uri="{FF2B5EF4-FFF2-40B4-BE49-F238E27FC236}">
                  <a16:creationId xmlns:a16="http://schemas.microsoft.com/office/drawing/2014/main" id="{C92E399E-43AF-4109-9D48-54C8E19777B3}"/>
                </a:ext>
              </a:extLst>
            </p:cNvPr>
            <p:cNvCxnSpPr/>
            <p:nvPr/>
          </p:nvCxnSpPr>
          <p:spPr>
            <a:xfrm rot="5400000">
              <a:off x="4419598" y="2709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0" name="Egyenes összekötő 39">
              <a:extLst>
                <a:ext uri="{FF2B5EF4-FFF2-40B4-BE49-F238E27FC236}">
                  <a16:creationId xmlns:a16="http://schemas.microsoft.com/office/drawing/2014/main" id="{AB01A614-15A0-4C2E-AB23-5989288BDFA9}"/>
                </a:ext>
              </a:extLst>
            </p:cNvPr>
            <p:cNvCxnSpPr/>
            <p:nvPr/>
          </p:nvCxnSpPr>
          <p:spPr>
            <a:xfrm rot="5400000">
              <a:off x="4419598" y="3090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1" name="Egyenes összekötő 40">
              <a:extLst>
                <a:ext uri="{FF2B5EF4-FFF2-40B4-BE49-F238E27FC236}">
                  <a16:creationId xmlns:a16="http://schemas.microsoft.com/office/drawing/2014/main" id="{B7CA8B13-21A9-4FD3-9002-18139B20E060}"/>
                </a:ext>
              </a:extLst>
            </p:cNvPr>
            <p:cNvCxnSpPr/>
            <p:nvPr/>
          </p:nvCxnSpPr>
          <p:spPr>
            <a:xfrm rot="5400000">
              <a:off x="4419598" y="3471864"/>
              <a:ext cx="0" cy="3809997"/>
            </a:xfrm>
            <a:prstGeom prst="line">
              <a:avLst/>
            </a:prstGeom>
            <a:ln w="12700">
              <a:gradFill>
                <a:gsLst>
                  <a:gs pos="0">
                    <a:schemeClr val="accent4">
                      <a:lumMod val="25000"/>
                    </a:schemeClr>
                  </a:gs>
                  <a:gs pos="100000">
                    <a:schemeClr val="accent2">
                      <a:lumMod val="7500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627226" y="2930402"/>
            <a:ext cx="4680000" cy="997196"/>
          </a:xfrm>
          <a:noFill/>
        </p:spPr>
        <p:txBody>
          <a:bodyPr wrap="square" rtlCol="0">
            <a:spAutoFit/>
            <a:scene3d>
              <a:camera prst="perspectiveContrastingLeftFacing" fov="6300000">
                <a:rot lat="20400000" lon="1200000" rev="0"/>
              </a:camera>
              <a:lightRig rig="chilly" dir="t"/>
            </a:scene3d>
            <a:sp3d extrusionH="196850" contourW="25400" prstMaterial="dkEdge">
              <a:bevelT w="44450" h="38100" prst="coolSlant"/>
              <a:bevelB w="82550" h="38100" prst="coolSlant"/>
              <a:contourClr>
                <a:schemeClr val="accent1">
                  <a:lumMod val="20000"/>
                  <a:lumOff val="80000"/>
                </a:schemeClr>
              </a:contourClr>
            </a:sp3d>
          </a:bodyPr>
          <a:lstStyle>
            <a:lvl1pPr>
              <a:defRPr lang="en-ZA" sz="7200" b="1" spc="-600" dirty="0">
                <a:gradFill>
                  <a:gsLst>
                    <a:gs pos="29000">
                      <a:srgbClr val="F2D3D0"/>
                    </a:gs>
                    <a:gs pos="55000">
                      <a:srgbClr val="A9E0ED"/>
                    </a:gs>
                    <a:gs pos="55000">
                      <a:schemeClr val="accent1">
                        <a:lumMod val="60000"/>
                        <a:lumOff val="40000"/>
                      </a:schemeClr>
                    </a:gs>
                    <a:gs pos="76000">
                      <a:schemeClr val="bg1"/>
                    </a:gs>
                  </a:gsLst>
                  <a:lin ang="5400000" scaled="1"/>
                </a:gradFill>
                <a:effectLst>
                  <a:glow rad="152400">
                    <a:schemeClr val="accent2">
                      <a:alpha val="40000"/>
                    </a:schemeClr>
                  </a:glow>
                  <a:outerShdw blurRad="25400" dist="25400" dir="2400000" algn="tl" rotWithShape="0">
                    <a:schemeClr val="accent4"/>
                  </a:outerShdw>
                </a:effectLst>
                <a:latin typeface="+mj-lt"/>
                <a:ea typeface="Tahoma" panose="020B0604030504040204" pitchFamily="34" charset="0"/>
                <a:cs typeface="Arial" panose="020B0604020202020204" pitchFamily="34" charset="0"/>
              </a:defRPr>
            </a:lvl1pPr>
          </a:lstStyle>
          <a:p>
            <a:pPr marL="0" lvl="0" rtl="0"/>
            <a:r>
              <a:rPr lang="hu-HU" noProof="0" dirty="0"/>
              <a:t>KÖSZÖNJÜK!</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4344386" y="5005721"/>
            <a:ext cx="3245680" cy="252000"/>
          </a:xfrm>
          <a:solidFill>
            <a:schemeClr val="tx1"/>
          </a:solidFill>
        </p:spPr>
        <p:txBody>
          <a:bodyPr rtlCol="0" anchor="ctr"/>
          <a:lstStyle>
            <a:lvl1pPr marL="0" indent="0" algn="ctr">
              <a:buFont typeface="Arial" panose="020B0604020202020204" pitchFamily="34" charset="0"/>
              <a:buNone/>
              <a:defRPr sz="1200">
                <a:solidFill>
                  <a:schemeClr val="bg1"/>
                </a:solidFill>
                <a:latin typeface="Courier New" panose="02070309020205020404" pitchFamily="49" charset="0"/>
                <a:cs typeface="Courier New" panose="02070309020205020404" pitchFamily="49"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hu-HU" noProof="0" dirty="0"/>
              <a:t>Teljes név</a:t>
            </a:r>
          </a:p>
        </p:txBody>
      </p:sp>
      <p:sp>
        <p:nvSpPr>
          <p:cNvPr id="42" name="Egyenlő szárú háromszög 41">
            <a:extLst>
              <a:ext uri="{FF2B5EF4-FFF2-40B4-BE49-F238E27FC236}">
                <a16:creationId xmlns:a16="http://schemas.microsoft.com/office/drawing/2014/main" id="{F4E64290-5ADA-4894-8496-DE46331C2910}"/>
              </a:ext>
            </a:extLst>
          </p:cNvPr>
          <p:cNvSpPr/>
          <p:nvPr userDrawn="1"/>
        </p:nvSpPr>
        <p:spPr>
          <a:xfrm rot="10800000">
            <a:off x="5596970" y="680116"/>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3" name="Egyenlő szárú háromszög 42">
            <a:extLst>
              <a:ext uri="{FF2B5EF4-FFF2-40B4-BE49-F238E27FC236}">
                <a16:creationId xmlns:a16="http://schemas.microsoft.com/office/drawing/2014/main" id="{A3FE7ACA-32BB-4E3D-B271-8F185C3CD0EE}"/>
              </a:ext>
            </a:extLst>
          </p:cNvPr>
          <p:cNvSpPr/>
          <p:nvPr userDrawn="1"/>
        </p:nvSpPr>
        <p:spPr>
          <a:xfrm rot="10800000">
            <a:off x="5122607" y="1540171"/>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4" name="Egyenlő szárú háromszög 43">
            <a:extLst>
              <a:ext uri="{FF2B5EF4-FFF2-40B4-BE49-F238E27FC236}">
                <a16:creationId xmlns:a16="http://schemas.microsoft.com/office/drawing/2014/main" id="{22823DFC-317B-4932-ABC6-21D5B262D756}"/>
              </a:ext>
            </a:extLst>
          </p:cNvPr>
          <p:cNvSpPr/>
          <p:nvPr userDrawn="1"/>
        </p:nvSpPr>
        <p:spPr>
          <a:xfrm>
            <a:off x="5694355" y="4263551"/>
            <a:ext cx="545742" cy="370779"/>
          </a:xfrm>
          <a:prstGeom prst="triangle">
            <a:avLst/>
          </a:prstGeom>
          <a:gradFill>
            <a:gsLst>
              <a:gs pos="0">
                <a:schemeClr val="accent3"/>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7" name="Szöveg helye 6">
            <a:extLst>
              <a:ext uri="{FF2B5EF4-FFF2-40B4-BE49-F238E27FC236}">
                <a16:creationId xmlns:a16="http://schemas.microsoft.com/office/drawing/2014/main" id="{D8184D0A-B8E9-4D23-BA6B-957E71F90950}"/>
              </a:ext>
            </a:extLst>
          </p:cNvPr>
          <p:cNvSpPr>
            <a:spLocks noGrp="1"/>
          </p:cNvSpPr>
          <p:nvPr>
            <p:ph type="body" sz="quarter" idx="10" hasCustomPrompt="1"/>
          </p:nvPr>
        </p:nvSpPr>
        <p:spPr>
          <a:xfrm>
            <a:off x="4344386" y="5317750"/>
            <a:ext cx="3245680" cy="252000"/>
          </a:xfrm>
          <a:solidFill>
            <a:schemeClr val="tx1"/>
          </a:solidFill>
        </p:spPr>
        <p:txBody>
          <a:bodyPr rtlCol="0" anchor="ctr"/>
          <a:lstStyle>
            <a:lvl1pPr marL="0" indent="0" algn="ctr">
              <a:buFont typeface="Arial" panose="020B0604020202020204" pitchFamily="34" charset="0"/>
              <a:buNone/>
              <a:defRPr sz="1200">
                <a:solidFill>
                  <a:schemeClr val="bg1"/>
                </a:solidFill>
                <a:latin typeface="Courier New" panose="02070309020205020404" pitchFamily="49" charset="0"/>
                <a:cs typeface="Courier New" panose="02070309020205020404" pitchFamily="49" charset="0"/>
              </a:defRPr>
            </a:lvl1pPr>
          </a:lstStyle>
          <a:p>
            <a:pPr lvl="0" rtl="0"/>
            <a:r>
              <a:rPr lang="hu-HU" noProof="0" dirty="0"/>
              <a:t>Kapcsolattartó telefonszáma</a:t>
            </a:r>
          </a:p>
        </p:txBody>
      </p:sp>
      <p:sp>
        <p:nvSpPr>
          <p:cNvPr id="9" name="Szöveg helye 8">
            <a:extLst>
              <a:ext uri="{FF2B5EF4-FFF2-40B4-BE49-F238E27FC236}">
                <a16:creationId xmlns:a16="http://schemas.microsoft.com/office/drawing/2014/main" id="{A4C8AFF2-1AE8-44BD-952B-E0C3C2B35D4E}"/>
              </a:ext>
            </a:extLst>
          </p:cNvPr>
          <p:cNvSpPr>
            <a:spLocks noGrp="1"/>
          </p:cNvSpPr>
          <p:nvPr>
            <p:ph type="body" sz="quarter" idx="11" hasCustomPrompt="1"/>
          </p:nvPr>
        </p:nvSpPr>
        <p:spPr>
          <a:xfrm>
            <a:off x="4344386" y="5629780"/>
            <a:ext cx="3245680" cy="252000"/>
          </a:xfrm>
          <a:solidFill>
            <a:schemeClr val="tx1"/>
          </a:solidFill>
        </p:spPr>
        <p:txBody>
          <a:bodyPr rtlCol="0" anchor="ctr"/>
          <a:lstStyle>
            <a:lvl1pPr marL="0" indent="0" algn="ctr">
              <a:buNone/>
              <a:defRPr sz="1200">
                <a:solidFill>
                  <a:schemeClr val="bg1"/>
                </a:solidFill>
                <a:latin typeface="Courier New" panose="02070309020205020404" pitchFamily="49" charset="0"/>
                <a:cs typeface="Courier New" panose="02070309020205020404" pitchFamily="49" charset="0"/>
              </a:defRPr>
            </a:lvl1pPr>
          </a:lstStyle>
          <a:p>
            <a:pPr lvl="0" rtl="0"/>
            <a:r>
              <a:rPr lang="hu-HU" noProof="0" dirty="0"/>
              <a:t>E-mail vagy közösségi média fogópontja</a:t>
            </a:r>
          </a:p>
        </p:txBody>
      </p:sp>
      <p:sp>
        <p:nvSpPr>
          <p:cNvPr id="45" name="Szöveg helye 8">
            <a:extLst>
              <a:ext uri="{FF2B5EF4-FFF2-40B4-BE49-F238E27FC236}">
                <a16:creationId xmlns:a16="http://schemas.microsoft.com/office/drawing/2014/main" id="{0367CEFF-5D91-4268-97B2-B70C861674EA}"/>
              </a:ext>
            </a:extLst>
          </p:cNvPr>
          <p:cNvSpPr>
            <a:spLocks noGrp="1"/>
          </p:cNvSpPr>
          <p:nvPr>
            <p:ph type="body" sz="quarter" idx="12" hasCustomPrompt="1"/>
          </p:nvPr>
        </p:nvSpPr>
        <p:spPr>
          <a:xfrm>
            <a:off x="4344386" y="5940992"/>
            <a:ext cx="3245680" cy="252000"/>
          </a:xfrm>
          <a:solidFill>
            <a:schemeClr val="tx1"/>
          </a:solidFill>
        </p:spPr>
        <p:txBody>
          <a:bodyPr rtlCol="0" anchor="ctr"/>
          <a:lstStyle>
            <a:lvl1pPr marL="0" indent="0" algn="ctr">
              <a:buNone/>
              <a:defRPr sz="1200">
                <a:solidFill>
                  <a:schemeClr val="bg1"/>
                </a:solidFill>
                <a:latin typeface="Courier New" panose="02070309020205020404" pitchFamily="49" charset="0"/>
                <a:cs typeface="Courier New" panose="02070309020205020404" pitchFamily="49" charset="0"/>
              </a:defRPr>
            </a:lvl1pPr>
          </a:lstStyle>
          <a:p>
            <a:pPr lvl="0" rtl="0"/>
            <a:r>
              <a:rPr lang="hu-HU" noProof="0" dirty="0"/>
              <a:t>Webhely</a:t>
            </a:r>
          </a:p>
        </p:txBody>
      </p:sp>
    </p:spTree>
    <p:extLst>
      <p:ext uri="{BB962C8B-B14F-4D97-AF65-F5344CB8AC3E}">
        <p14:creationId xmlns:p14="http://schemas.microsoft.com/office/powerpoint/2010/main" val="4151949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ímdia képpel 1">
    <p:bg>
      <p:bgPr>
        <a:solidFill>
          <a:schemeClr val="accent1"/>
        </a:solidFill>
        <a:effectLst/>
      </p:bgPr>
    </p:bg>
    <p:spTree>
      <p:nvGrpSpPr>
        <p:cNvPr id="1" name=""/>
        <p:cNvGrpSpPr/>
        <p:nvPr/>
      </p:nvGrpSpPr>
      <p:grpSpPr>
        <a:xfrm>
          <a:off x="0" y="0"/>
          <a:ext cx="0" cy="0"/>
          <a:chOff x="0" y="0"/>
          <a:chExt cx="0" cy="0"/>
        </a:xfrm>
      </p:grpSpPr>
      <p:sp>
        <p:nvSpPr>
          <p:cNvPr id="5" name="Kép helyőrzője 4">
            <a:extLst>
              <a:ext uri="{FF2B5EF4-FFF2-40B4-BE49-F238E27FC236}">
                <a16:creationId xmlns:a16="http://schemas.microsoft.com/office/drawing/2014/main" id="{87AFE1F3-2DF6-4ACF-9437-8C79F0889B22}"/>
              </a:ext>
            </a:extLst>
          </p:cNvPr>
          <p:cNvSpPr>
            <a:spLocks noGrp="1"/>
          </p:cNvSpPr>
          <p:nvPr>
            <p:ph type="pic" sz="quarter" idx="10" hasCustomPrompt="1"/>
          </p:nvPr>
        </p:nvSpPr>
        <p:spPr>
          <a:xfrm>
            <a:off x="108000" y="108000"/>
            <a:ext cx="6573838" cy="6635750"/>
          </a:xfrm>
          <a:solidFill>
            <a:schemeClr val="accent1"/>
          </a:solidFill>
        </p:spPr>
        <p:txBody>
          <a:bodyPr rtlCol="0" anchor="ctr"/>
          <a:lstStyle>
            <a:lvl1pPr marL="0" indent="0" algn="ctr">
              <a:buNone/>
              <a:defRPr sz="1400" i="1">
                <a:latin typeface="Times New Roman" panose="02020603050405020304" pitchFamily="18" charset="0"/>
                <a:cs typeface="Times New Roman" panose="02020603050405020304" pitchFamily="18" charset="0"/>
              </a:defRPr>
            </a:lvl1pPr>
          </a:lstStyle>
          <a:p>
            <a:pPr rtl="0"/>
            <a:r>
              <a:rPr lang="hu-HU" noProof="0" dirty="0"/>
              <a:t>Szúrja be vagy húzza ide a fényképét</a:t>
            </a:r>
          </a:p>
        </p:txBody>
      </p:sp>
      <p:sp>
        <p:nvSpPr>
          <p:cNvPr id="14" name="Téglalap 13">
            <a:extLst>
              <a:ext uri="{FF2B5EF4-FFF2-40B4-BE49-F238E27FC236}">
                <a16:creationId xmlns:a16="http://schemas.microsoft.com/office/drawing/2014/main" id="{A945F115-22EA-452C-BEFF-B86EC6B0D0B2}"/>
              </a:ext>
            </a:extLst>
          </p:cNvPr>
          <p:cNvSpPr/>
          <p:nvPr userDrawn="1"/>
        </p:nvSpPr>
        <p:spPr>
          <a:xfrm>
            <a:off x="6677617" y="107999"/>
            <a:ext cx="5400000" cy="6635750"/>
          </a:xfrm>
          <a:prstGeom prst="rect">
            <a:avLst/>
          </a:prstGeom>
          <a:gradFill>
            <a:gsLst>
              <a:gs pos="0">
                <a:srgbClr val="BB95C2"/>
              </a:gs>
              <a:gs pos="100000">
                <a:srgbClr val="EC9AC7"/>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grpSp>
        <p:nvGrpSpPr>
          <p:cNvPr id="16" name="Csoport 15">
            <a:extLst>
              <a:ext uri="{FF2B5EF4-FFF2-40B4-BE49-F238E27FC236}">
                <a16:creationId xmlns:a16="http://schemas.microsoft.com/office/drawing/2014/main" id="{FCBD139D-0699-4BC5-B75A-A53F7BE6D9A6}"/>
              </a:ext>
            </a:extLst>
          </p:cNvPr>
          <p:cNvGrpSpPr/>
          <p:nvPr/>
        </p:nvGrpSpPr>
        <p:grpSpPr>
          <a:xfrm rot="4830719">
            <a:off x="6634200" y="724568"/>
            <a:ext cx="4776768" cy="4776768"/>
            <a:chOff x="2514599" y="1566862"/>
            <a:chExt cx="3810001" cy="3810001"/>
          </a:xfrm>
          <a:effectLst/>
          <a:scene3d>
            <a:camera prst="perspectiveHeroicExtremeLeftFacing"/>
            <a:lightRig rig="threePt" dir="t"/>
          </a:scene3d>
        </p:grpSpPr>
        <p:cxnSp>
          <p:nvCxnSpPr>
            <p:cNvPr id="20" name="Egyenes összekötő 19">
              <a:extLst>
                <a:ext uri="{FF2B5EF4-FFF2-40B4-BE49-F238E27FC236}">
                  <a16:creationId xmlns:a16="http://schemas.microsoft.com/office/drawing/2014/main" id="{75EAAF49-5654-4DCE-84C0-E8336BC12BD4}"/>
                </a:ext>
              </a:extLst>
            </p:cNvPr>
            <p:cNvCxnSpPr/>
            <p:nvPr/>
          </p:nvCxnSpPr>
          <p:spPr>
            <a:xfrm>
              <a:off x="2514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1" name="Egyenes összekötő 20">
              <a:extLst>
                <a:ext uri="{FF2B5EF4-FFF2-40B4-BE49-F238E27FC236}">
                  <a16:creationId xmlns:a16="http://schemas.microsoft.com/office/drawing/2014/main" id="{D9401B41-6E13-4546-8AAC-2728F89FAF76}"/>
                </a:ext>
              </a:extLst>
            </p:cNvPr>
            <p:cNvCxnSpPr/>
            <p:nvPr/>
          </p:nvCxnSpPr>
          <p:spPr>
            <a:xfrm>
              <a:off x="2895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2" name="Egyenes összekötő 21">
              <a:extLst>
                <a:ext uri="{FF2B5EF4-FFF2-40B4-BE49-F238E27FC236}">
                  <a16:creationId xmlns:a16="http://schemas.microsoft.com/office/drawing/2014/main" id="{B7A76080-8F75-4B32-9114-880C87646FE2}"/>
                </a:ext>
              </a:extLst>
            </p:cNvPr>
            <p:cNvCxnSpPr/>
            <p:nvPr/>
          </p:nvCxnSpPr>
          <p:spPr>
            <a:xfrm>
              <a:off x="3276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3" name="Egyenes összekötő 22">
              <a:extLst>
                <a:ext uri="{FF2B5EF4-FFF2-40B4-BE49-F238E27FC236}">
                  <a16:creationId xmlns:a16="http://schemas.microsoft.com/office/drawing/2014/main" id="{BE2A1F8C-0406-4CB3-9869-26BA7E734D0F}"/>
                </a:ext>
              </a:extLst>
            </p:cNvPr>
            <p:cNvCxnSpPr/>
            <p:nvPr/>
          </p:nvCxnSpPr>
          <p:spPr>
            <a:xfrm>
              <a:off x="3657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4" name="Egyenes összekötő 23">
              <a:extLst>
                <a:ext uri="{FF2B5EF4-FFF2-40B4-BE49-F238E27FC236}">
                  <a16:creationId xmlns:a16="http://schemas.microsoft.com/office/drawing/2014/main" id="{1C78EEFE-6C2B-4D69-B0E3-B2BF76325172}"/>
                </a:ext>
              </a:extLst>
            </p:cNvPr>
            <p:cNvCxnSpPr/>
            <p:nvPr/>
          </p:nvCxnSpPr>
          <p:spPr>
            <a:xfrm>
              <a:off x="4038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5" name="Egyenes összekötő 24">
              <a:extLst>
                <a:ext uri="{FF2B5EF4-FFF2-40B4-BE49-F238E27FC236}">
                  <a16:creationId xmlns:a16="http://schemas.microsoft.com/office/drawing/2014/main" id="{43325AD3-62C5-4A8B-872A-F165A03A1635}"/>
                </a:ext>
              </a:extLst>
            </p:cNvPr>
            <p:cNvCxnSpPr/>
            <p:nvPr/>
          </p:nvCxnSpPr>
          <p:spPr>
            <a:xfrm>
              <a:off x="4419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6" name="Egyenes összekötő 25">
              <a:extLst>
                <a:ext uri="{FF2B5EF4-FFF2-40B4-BE49-F238E27FC236}">
                  <a16:creationId xmlns:a16="http://schemas.microsoft.com/office/drawing/2014/main" id="{9493D3B8-5A11-4C86-B38B-627413AAB973}"/>
                </a:ext>
              </a:extLst>
            </p:cNvPr>
            <p:cNvCxnSpPr/>
            <p:nvPr/>
          </p:nvCxnSpPr>
          <p:spPr>
            <a:xfrm>
              <a:off x="4800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7" name="Egyenes összekötő 26">
              <a:extLst>
                <a:ext uri="{FF2B5EF4-FFF2-40B4-BE49-F238E27FC236}">
                  <a16:creationId xmlns:a16="http://schemas.microsoft.com/office/drawing/2014/main" id="{81801A13-B692-41ED-AFEC-E95D85AE8016}"/>
                </a:ext>
              </a:extLst>
            </p:cNvPr>
            <p:cNvCxnSpPr/>
            <p:nvPr/>
          </p:nvCxnSpPr>
          <p:spPr>
            <a:xfrm>
              <a:off x="5181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8" name="Egyenes összekötő 27">
              <a:extLst>
                <a:ext uri="{FF2B5EF4-FFF2-40B4-BE49-F238E27FC236}">
                  <a16:creationId xmlns:a16="http://schemas.microsoft.com/office/drawing/2014/main" id="{28895529-45F9-4DF2-926F-48ACB4710FB8}"/>
                </a:ext>
              </a:extLst>
            </p:cNvPr>
            <p:cNvCxnSpPr/>
            <p:nvPr/>
          </p:nvCxnSpPr>
          <p:spPr>
            <a:xfrm>
              <a:off x="5562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9" name="Egyenes összekötő 28">
              <a:extLst>
                <a:ext uri="{FF2B5EF4-FFF2-40B4-BE49-F238E27FC236}">
                  <a16:creationId xmlns:a16="http://schemas.microsoft.com/office/drawing/2014/main" id="{897502D6-D65B-4CA1-90E3-765715D26AF6}"/>
                </a:ext>
              </a:extLst>
            </p:cNvPr>
            <p:cNvCxnSpPr/>
            <p:nvPr/>
          </p:nvCxnSpPr>
          <p:spPr>
            <a:xfrm>
              <a:off x="5943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0" name="Egyenes összekötő 29">
              <a:extLst>
                <a:ext uri="{FF2B5EF4-FFF2-40B4-BE49-F238E27FC236}">
                  <a16:creationId xmlns:a16="http://schemas.microsoft.com/office/drawing/2014/main" id="{522FCDB9-11E7-4962-A63D-DBBBE2AFE5FB}"/>
                </a:ext>
              </a:extLst>
            </p:cNvPr>
            <p:cNvCxnSpPr/>
            <p:nvPr/>
          </p:nvCxnSpPr>
          <p:spPr>
            <a:xfrm>
              <a:off x="6324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1" name="Egyenes összekötő 30">
              <a:extLst>
                <a:ext uri="{FF2B5EF4-FFF2-40B4-BE49-F238E27FC236}">
                  <a16:creationId xmlns:a16="http://schemas.microsoft.com/office/drawing/2014/main" id="{AA5E4EA5-3CAD-4CBC-BDAA-2218A53D6A09}"/>
                </a:ext>
              </a:extLst>
            </p:cNvPr>
            <p:cNvCxnSpPr/>
            <p:nvPr/>
          </p:nvCxnSpPr>
          <p:spPr>
            <a:xfrm rot="5400000">
              <a:off x="4419598" y="-338136"/>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2" name="Egyenes összekötő 31">
              <a:extLst>
                <a:ext uri="{FF2B5EF4-FFF2-40B4-BE49-F238E27FC236}">
                  <a16:creationId xmlns:a16="http://schemas.microsoft.com/office/drawing/2014/main" id="{2B6971A7-8CB7-4298-84D5-AFC5ACB3E97C}"/>
                </a:ext>
              </a:extLst>
            </p:cNvPr>
            <p:cNvCxnSpPr/>
            <p:nvPr/>
          </p:nvCxnSpPr>
          <p:spPr>
            <a:xfrm rot="5400000">
              <a:off x="4419598" y="42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3" name="Egyenes összekötő 32">
              <a:extLst>
                <a:ext uri="{FF2B5EF4-FFF2-40B4-BE49-F238E27FC236}">
                  <a16:creationId xmlns:a16="http://schemas.microsoft.com/office/drawing/2014/main" id="{23D783FA-8529-4E60-926E-CD074AF08F80}"/>
                </a:ext>
              </a:extLst>
            </p:cNvPr>
            <p:cNvCxnSpPr/>
            <p:nvPr/>
          </p:nvCxnSpPr>
          <p:spPr>
            <a:xfrm rot="5400000">
              <a:off x="4419598" y="423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4" name="Egyenes összekötő 33">
              <a:extLst>
                <a:ext uri="{FF2B5EF4-FFF2-40B4-BE49-F238E27FC236}">
                  <a16:creationId xmlns:a16="http://schemas.microsoft.com/office/drawing/2014/main" id="{CEEAF4AE-F667-4B32-BA58-C301ED6E8E15}"/>
                </a:ext>
              </a:extLst>
            </p:cNvPr>
            <p:cNvCxnSpPr/>
            <p:nvPr/>
          </p:nvCxnSpPr>
          <p:spPr>
            <a:xfrm rot="5400000">
              <a:off x="4419598" y="804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5" name="Egyenes összekötő 34">
              <a:extLst>
                <a:ext uri="{FF2B5EF4-FFF2-40B4-BE49-F238E27FC236}">
                  <a16:creationId xmlns:a16="http://schemas.microsoft.com/office/drawing/2014/main" id="{2B2D9C25-6081-4F9D-B4AC-59725F0DD9B3}"/>
                </a:ext>
              </a:extLst>
            </p:cNvPr>
            <p:cNvCxnSpPr/>
            <p:nvPr/>
          </p:nvCxnSpPr>
          <p:spPr>
            <a:xfrm rot="5400000">
              <a:off x="4419598" y="1185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6" name="Egyenes összekötő 35">
              <a:extLst>
                <a:ext uri="{FF2B5EF4-FFF2-40B4-BE49-F238E27FC236}">
                  <a16:creationId xmlns:a16="http://schemas.microsoft.com/office/drawing/2014/main" id="{52BF68F2-24DA-4128-9232-1F53DB96F072}"/>
                </a:ext>
              </a:extLst>
            </p:cNvPr>
            <p:cNvCxnSpPr/>
            <p:nvPr/>
          </p:nvCxnSpPr>
          <p:spPr>
            <a:xfrm rot="5400000">
              <a:off x="4419598" y="1566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7" name="Egyenes összekötő 36">
              <a:extLst>
                <a:ext uri="{FF2B5EF4-FFF2-40B4-BE49-F238E27FC236}">
                  <a16:creationId xmlns:a16="http://schemas.microsoft.com/office/drawing/2014/main" id="{9ECFB08D-85AF-471B-AD33-A0BBF6F266AC}"/>
                </a:ext>
              </a:extLst>
            </p:cNvPr>
            <p:cNvCxnSpPr/>
            <p:nvPr/>
          </p:nvCxnSpPr>
          <p:spPr>
            <a:xfrm rot="5400000">
              <a:off x="4419598" y="1947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8" name="Egyenes összekötő 37">
              <a:extLst>
                <a:ext uri="{FF2B5EF4-FFF2-40B4-BE49-F238E27FC236}">
                  <a16:creationId xmlns:a16="http://schemas.microsoft.com/office/drawing/2014/main" id="{E44B948A-1F29-4324-953B-E0D09728B752}"/>
                </a:ext>
              </a:extLst>
            </p:cNvPr>
            <p:cNvCxnSpPr/>
            <p:nvPr/>
          </p:nvCxnSpPr>
          <p:spPr>
            <a:xfrm rot="5400000">
              <a:off x="4419598" y="2328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9" name="Egyenes összekötő 38">
              <a:extLst>
                <a:ext uri="{FF2B5EF4-FFF2-40B4-BE49-F238E27FC236}">
                  <a16:creationId xmlns:a16="http://schemas.microsoft.com/office/drawing/2014/main" id="{C92E399E-43AF-4109-9D48-54C8E19777B3}"/>
                </a:ext>
              </a:extLst>
            </p:cNvPr>
            <p:cNvCxnSpPr/>
            <p:nvPr/>
          </p:nvCxnSpPr>
          <p:spPr>
            <a:xfrm rot="5400000">
              <a:off x="4419598" y="2709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40" name="Egyenes összekötő 39">
              <a:extLst>
                <a:ext uri="{FF2B5EF4-FFF2-40B4-BE49-F238E27FC236}">
                  <a16:creationId xmlns:a16="http://schemas.microsoft.com/office/drawing/2014/main" id="{AB01A614-15A0-4C2E-AB23-5989288BDFA9}"/>
                </a:ext>
              </a:extLst>
            </p:cNvPr>
            <p:cNvCxnSpPr/>
            <p:nvPr/>
          </p:nvCxnSpPr>
          <p:spPr>
            <a:xfrm rot="5400000">
              <a:off x="4419598" y="3090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41" name="Egyenes összekötő 40">
              <a:extLst>
                <a:ext uri="{FF2B5EF4-FFF2-40B4-BE49-F238E27FC236}">
                  <a16:creationId xmlns:a16="http://schemas.microsoft.com/office/drawing/2014/main" id="{B7CA8B13-21A9-4FD3-9002-18139B20E060}"/>
                </a:ext>
              </a:extLst>
            </p:cNvPr>
            <p:cNvCxnSpPr/>
            <p:nvPr/>
          </p:nvCxnSpPr>
          <p:spPr>
            <a:xfrm rot="5400000">
              <a:off x="4419598" y="3471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gr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1933206"/>
            <a:ext cx="4680000" cy="2991588"/>
          </a:xfrm>
          <a:noFill/>
        </p:spPr>
        <p:txBody>
          <a:bodyPr wrap="square" rtlCol="0">
            <a:spAutoFit/>
            <a:scene3d>
              <a:camera prst="perspectiveContrastingLeftFacing" fov="6300000">
                <a:rot lat="20400000" lon="1200000" rev="0"/>
              </a:camera>
              <a:lightRig rig="chilly" dir="t"/>
            </a:scene3d>
            <a:sp3d extrusionH="196850" contourW="25400" prstMaterial="dkEdge">
              <a:bevelT w="44450" h="38100" prst="coolSlant"/>
              <a:bevelB w="82550" h="38100" prst="coolSlant"/>
              <a:contourClr>
                <a:schemeClr val="accent1">
                  <a:lumMod val="20000"/>
                  <a:lumOff val="80000"/>
                </a:schemeClr>
              </a:contourClr>
            </a:sp3d>
          </a:bodyPr>
          <a:lstStyle>
            <a:lvl1pPr>
              <a:defRPr lang="en-ZA" sz="7200" b="1" spc="-600" dirty="0">
                <a:gradFill>
                  <a:gsLst>
                    <a:gs pos="29000">
                      <a:schemeClr val="accent2">
                        <a:lumMod val="50000"/>
                      </a:schemeClr>
                    </a:gs>
                    <a:gs pos="55000">
                      <a:srgbClr val="A9E0ED"/>
                    </a:gs>
                    <a:gs pos="55000">
                      <a:schemeClr val="accent1">
                        <a:lumMod val="60000"/>
                        <a:lumOff val="40000"/>
                      </a:schemeClr>
                    </a:gs>
                    <a:gs pos="76000">
                      <a:schemeClr val="bg1"/>
                    </a:gs>
                  </a:gsLst>
                  <a:lin ang="5400000" scaled="1"/>
                </a:gradFill>
                <a:effectLst>
                  <a:glow rad="152400">
                    <a:srgbClr val="BADEDA">
                      <a:alpha val="40000"/>
                    </a:srgbClr>
                  </a:glow>
                  <a:outerShdw blurRad="25400" dist="25400" dir="2400000" algn="tl" rotWithShape="0">
                    <a:srgbClr val="BADEDA"/>
                  </a:outerShdw>
                </a:effectLst>
                <a:latin typeface="+mj-lt"/>
                <a:ea typeface="Tahoma" panose="020B0604030504040204" pitchFamily="34" charset="0"/>
                <a:cs typeface="Arial" panose="020B0604020202020204" pitchFamily="34" charset="0"/>
              </a:defRPr>
            </a:lvl1pPr>
          </a:lstStyle>
          <a:p>
            <a:pPr marL="0" lvl="0" rtl="0"/>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lIns="180000" tIns="72000" rIns="180000" bIns="72000" rtlCol="0" anchor="ctr"/>
          <a:lstStyle>
            <a:lvl1pPr marL="0" indent="0" algn="ctr">
              <a:buFont typeface="Arial" panose="020B0604020202020204" pitchFamily="34" charset="0"/>
              <a:buNone/>
              <a:defRPr sz="1600">
                <a:solidFill>
                  <a:schemeClr val="bg1"/>
                </a:solidFill>
                <a:latin typeface="Courier New" panose="02070309020205020404" pitchFamily="49" charset="0"/>
                <a:cs typeface="Courier New" panose="02070309020205020404" pitchFamily="49"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hu-HU" noProof="0"/>
              <a:t>Kattintson ide az alcím mintájának szerkesztéséhez</a:t>
            </a:r>
            <a:endParaRPr lang="hu-HU" noProof="0" dirty="0"/>
          </a:p>
        </p:txBody>
      </p:sp>
      <p:sp>
        <p:nvSpPr>
          <p:cNvPr id="42" name="Egyenlő szárú háromszög 41">
            <a:extLst>
              <a:ext uri="{FF2B5EF4-FFF2-40B4-BE49-F238E27FC236}">
                <a16:creationId xmlns:a16="http://schemas.microsoft.com/office/drawing/2014/main" id="{F4E64290-5ADA-4894-8496-DE46331C2910}"/>
              </a:ext>
            </a:extLst>
          </p:cNvPr>
          <p:cNvSpPr/>
          <p:nvPr userDrawn="1"/>
        </p:nvSpPr>
        <p:spPr>
          <a:xfrm rot="10800000">
            <a:off x="2803689" y="2040344"/>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3" name="Egyenlő szárú háromszög 42">
            <a:extLst>
              <a:ext uri="{FF2B5EF4-FFF2-40B4-BE49-F238E27FC236}">
                <a16:creationId xmlns:a16="http://schemas.microsoft.com/office/drawing/2014/main" id="{A3FE7ACA-32BB-4E3D-B271-8F185C3CD0EE}"/>
              </a:ext>
            </a:extLst>
          </p:cNvPr>
          <p:cNvSpPr/>
          <p:nvPr userDrawn="1"/>
        </p:nvSpPr>
        <p:spPr>
          <a:xfrm rot="10800000">
            <a:off x="2324207" y="2900399"/>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4" name="Egyenlő szárú háromszög 43">
            <a:extLst>
              <a:ext uri="{FF2B5EF4-FFF2-40B4-BE49-F238E27FC236}">
                <a16:creationId xmlns:a16="http://schemas.microsoft.com/office/drawing/2014/main" id="{22823DFC-317B-4932-ABC6-21D5B262D756}"/>
              </a:ext>
            </a:extLst>
          </p:cNvPr>
          <p:cNvSpPr/>
          <p:nvPr userDrawn="1"/>
        </p:nvSpPr>
        <p:spPr>
          <a:xfrm>
            <a:off x="3748124" y="4263551"/>
            <a:ext cx="545742" cy="370779"/>
          </a:xfrm>
          <a:prstGeom prst="triangle">
            <a:avLst/>
          </a:prstGeom>
          <a:gradFill>
            <a:gsLst>
              <a:gs pos="0">
                <a:schemeClr val="accent3"/>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13340384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Elválasztó di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8" name="Szabadkézi sokszög: Alakzat 67">
            <a:extLst>
              <a:ext uri="{FF2B5EF4-FFF2-40B4-BE49-F238E27FC236}">
                <a16:creationId xmlns:a16="http://schemas.microsoft.com/office/drawing/2014/main" id="{2836D779-B379-4EF2-899C-33A74B679EEF}"/>
              </a:ext>
            </a:extLst>
          </p:cNvPr>
          <p:cNvSpPr/>
          <p:nvPr userDrawn="1"/>
        </p:nvSpPr>
        <p:spPr>
          <a:xfrm>
            <a:off x="0" y="1"/>
            <a:ext cx="12192000" cy="6857999"/>
          </a:xfrm>
          <a:custGeom>
            <a:avLst/>
            <a:gdLst>
              <a:gd name="connsiteX0" fmla="*/ 108001 w 12192000"/>
              <a:gd name="connsiteY0" fmla="*/ 108000 h 6857999"/>
              <a:gd name="connsiteX1" fmla="*/ 108001 w 12192000"/>
              <a:gd name="connsiteY1" fmla="*/ 6749999 h 6857999"/>
              <a:gd name="connsiteX2" fmla="*/ 12084000 w 12192000"/>
              <a:gd name="connsiteY2" fmla="*/ 6749999 h 6857999"/>
              <a:gd name="connsiteX3" fmla="*/ 12084000 w 12192000"/>
              <a:gd name="connsiteY3" fmla="*/ 108000 h 6857999"/>
              <a:gd name="connsiteX4" fmla="*/ 0 w 12192000"/>
              <a:gd name="connsiteY4" fmla="*/ 0 h 6857999"/>
              <a:gd name="connsiteX5" fmla="*/ 1 w 12192000"/>
              <a:gd name="connsiteY5" fmla="*/ 0 h 6857999"/>
              <a:gd name="connsiteX6" fmla="*/ 12192000 w 12192000"/>
              <a:gd name="connsiteY6" fmla="*/ 0 h 6857999"/>
              <a:gd name="connsiteX7" fmla="*/ 12192000 w 12192000"/>
              <a:gd name="connsiteY7" fmla="*/ 6857999 h 6857999"/>
              <a:gd name="connsiteX8" fmla="*/ 1 w 12192000"/>
              <a:gd name="connsiteY8" fmla="*/ 6857999 h 6857999"/>
              <a:gd name="connsiteX9" fmla="*/ 0 w 12192000"/>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857999">
                <a:moveTo>
                  <a:pt x="108001" y="108000"/>
                </a:moveTo>
                <a:lnTo>
                  <a:pt x="108001" y="6749999"/>
                </a:lnTo>
                <a:lnTo>
                  <a:pt x="12084000" y="6749999"/>
                </a:lnTo>
                <a:lnTo>
                  <a:pt x="12084000" y="108000"/>
                </a:lnTo>
                <a:close/>
                <a:moveTo>
                  <a:pt x="0" y="0"/>
                </a:moveTo>
                <a:lnTo>
                  <a:pt x="1" y="0"/>
                </a:lnTo>
                <a:lnTo>
                  <a:pt x="12192000" y="0"/>
                </a:lnTo>
                <a:lnTo>
                  <a:pt x="12192000" y="6857999"/>
                </a:lnTo>
                <a:lnTo>
                  <a:pt x="1" y="6857999"/>
                </a:lnTo>
                <a:lnTo>
                  <a:pt x="0" y="685799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pic>
        <p:nvPicPr>
          <p:cNvPr id="10" name="Kép 9" descr="Csillag a háttérben&#10;&#10;A leírás teljesen megbízható">
            <a:extLst>
              <a:ext uri="{FF2B5EF4-FFF2-40B4-BE49-F238E27FC236}">
                <a16:creationId xmlns:a16="http://schemas.microsoft.com/office/drawing/2014/main" id="{1EB78F37-ED4C-4686-AFCC-BF511BA52753}"/>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6675439" y="108745"/>
            <a:ext cx="5417792" cy="6635005"/>
          </a:xfrm>
          <a:prstGeom prst="rect">
            <a:avLst/>
          </a:prstGeom>
        </p:spPr>
      </p:pic>
      <p:grpSp>
        <p:nvGrpSpPr>
          <p:cNvPr id="45" name="Csoport 44">
            <a:extLst>
              <a:ext uri="{FF2B5EF4-FFF2-40B4-BE49-F238E27FC236}">
                <a16:creationId xmlns:a16="http://schemas.microsoft.com/office/drawing/2014/main" id="{00D551C8-4BF9-413C-A7A0-7C874EA0C1EB}"/>
              </a:ext>
            </a:extLst>
          </p:cNvPr>
          <p:cNvGrpSpPr/>
          <p:nvPr userDrawn="1"/>
        </p:nvGrpSpPr>
        <p:grpSpPr>
          <a:xfrm>
            <a:off x="7682767" y="1707806"/>
            <a:ext cx="3442387" cy="3442387"/>
            <a:chOff x="2514599" y="1566862"/>
            <a:chExt cx="3810001" cy="3810001"/>
          </a:xfrm>
          <a:effectLst>
            <a:glow rad="101600">
              <a:schemeClr val="accent2">
                <a:satMod val="175000"/>
                <a:alpha val="18000"/>
              </a:schemeClr>
            </a:glow>
          </a:effectLst>
        </p:grpSpPr>
        <p:cxnSp>
          <p:nvCxnSpPr>
            <p:cNvPr id="46" name="Egyenes összekötő 45">
              <a:extLst>
                <a:ext uri="{FF2B5EF4-FFF2-40B4-BE49-F238E27FC236}">
                  <a16:creationId xmlns:a16="http://schemas.microsoft.com/office/drawing/2014/main" id="{9B40F6CC-7795-4615-90F1-11497899DD3A}"/>
                </a:ext>
              </a:extLst>
            </p:cNvPr>
            <p:cNvCxnSpPr/>
            <p:nvPr/>
          </p:nvCxnSpPr>
          <p:spPr>
            <a:xfrm>
              <a:off x="2514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7" name="Egyenes összekötő 46">
              <a:extLst>
                <a:ext uri="{FF2B5EF4-FFF2-40B4-BE49-F238E27FC236}">
                  <a16:creationId xmlns:a16="http://schemas.microsoft.com/office/drawing/2014/main" id="{189DD442-0FCD-4DA1-84E0-2E386C66959A}"/>
                </a:ext>
              </a:extLst>
            </p:cNvPr>
            <p:cNvCxnSpPr/>
            <p:nvPr/>
          </p:nvCxnSpPr>
          <p:spPr>
            <a:xfrm>
              <a:off x="2895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8" name="Egyenes összekötő 47">
              <a:extLst>
                <a:ext uri="{FF2B5EF4-FFF2-40B4-BE49-F238E27FC236}">
                  <a16:creationId xmlns:a16="http://schemas.microsoft.com/office/drawing/2014/main" id="{6794EC30-C68F-4F8F-A11C-8A12D4C44359}"/>
                </a:ext>
              </a:extLst>
            </p:cNvPr>
            <p:cNvCxnSpPr/>
            <p:nvPr/>
          </p:nvCxnSpPr>
          <p:spPr>
            <a:xfrm>
              <a:off x="3276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9" name="Egyenes összekötő 48">
              <a:extLst>
                <a:ext uri="{FF2B5EF4-FFF2-40B4-BE49-F238E27FC236}">
                  <a16:creationId xmlns:a16="http://schemas.microsoft.com/office/drawing/2014/main" id="{299D75E9-9ABA-49DA-8C08-01690B2048D6}"/>
                </a:ext>
              </a:extLst>
            </p:cNvPr>
            <p:cNvCxnSpPr/>
            <p:nvPr/>
          </p:nvCxnSpPr>
          <p:spPr>
            <a:xfrm>
              <a:off x="3657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0" name="Egyenes összekötő 49">
              <a:extLst>
                <a:ext uri="{FF2B5EF4-FFF2-40B4-BE49-F238E27FC236}">
                  <a16:creationId xmlns:a16="http://schemas.microsoft.com/office/drawing/2014/main" id="{DEF629BA-5818-4F68-84E0-9709E53CCE12}"/>
                </a:ext>
              </a:extLst>
            </p:cNvPr>
            <p:cNvCxnSpPr/>
            <p:nvPr/>
          </p:nvCxnSpPr>
          <p:spPr>
            <a:xfrm>
              <a:off x="4038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1" name="Egyenes összekötő 50">
              <a:extLst>
                <a:ext uri="{FF2B5EF4-FFF2-40B4-BE49-F238E27FC236}">
                  <a16:creationId xmlns:a16="http://schemas.microsoft.com/office/drawing/2014/main" id="{BE66E45C-2D7B-4E77-AB2D-087DD07929C9}"/>
                </a:ext>
              </a:extLst>
            </p:cNvPr>
            <p:cNvCxnSpPr/>
            <p:nvPr/>
          </p:nvCxnSpPr>
          <p:spPr>
            <a:xfrm>
              <a:off x="4419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2" name="Egyenes összekötő 51">
              <a:extLst>
                <a:ext uri="{FF2B5EF4-FFF2-40B4-BE49-F238E27FC236}">
                  <a16:creationId xmlns:a16="http://schemas.microsoft.com/office/drawing/2014/main" id="{AC559F57-DF51-477A-9664-F0A6E4593345}"/>
                </a:ext>
              </a:extLst>
            </p:cNvPr>
            <p:cNvCxnSpPr/>
            <p:nvPr/>
          </p:nvCxnSpPr>
          <p:spPr>
            <a:xfrm>
              <a:off x="4800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3" name="Egyenes összekötő 52">
              <a:extLst>
                <a:ext uri="{FF2B5EF4-FFF2-40B4-BE49-F238E27FC236}">
                  <a16:creationId xmlns:a16="http://schemas.microsoft.com/office/drawing/2014/main" id="{D81DE1A2-6CF2-4830-836F-E2B649B096AF}"/>
                </a:ext>
              </a:extLst>
            </p:cNvPr>
            <p:cNvCxnSpPr/>
            <p:nvPr/>
          </p:nvCxnSpPr>
          <p:spPr>
            <a:xfrm>
              <a:off x="5181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4" name="Egyenes összekötő 53">
              <a:extLst>
                <a:ext uri="{FF2B5EF4-FFF2-40B4-BE49-F238E27FC236}">
                  <a16:creationId xmlns:a16="http://schemas.microsoft.com/office/drawing/2014/main" id="{022986E8-9A85-40DF-88CF-4589415D686E}"/>
                </a:ext>
              </a:extLst>
            </p:cNvPr>
            <p:cNvCxnSpPr/>
            <p:nvPr/>
          </p:nvCxnSpPr>
          <p:spPr>
            <a:xfrm>
              <a:off x="5562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5" name="Egyenes összekötő 54">
              <a:extLst>
                <a:ext uri="{FF2B5EF4-FFF2-40B4-BE49-F238E27FC236}">
                  <a16:creationId xmlns:a16="http://schemas.microsoft.com/office/drawing/2014/main" id="{6A6F3BC4-5CDA-4ADE-8C98-B45EEEA9E822}"/>
                </a:ext>
              </a:extLst>
            </p:cNvPr>
            <p:cNvCxnSpPr/>
            <p:nvPr/>
          </p:nvCxnSpPr>
          <p:spPr>
            <a:xfrm>
              <a:off x="5943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6" name="Egyenes összekötő 55">
              <a:extLst>
                <a:ext uri="{FF2B5EF4-FFF2-40B4-BE49-F238E27FC236}">
                  <a16:creationId xmlns:a16="http://schemas.microsoft.com/office/drawing/2014/main" id="{ABB92487-E701-4906-B242-5E896B1FC968}"/>
                </a:ext>
              </a:extLst>
            </p:cNvPr>
            <p:cNvCxnSpPr/>
            <p:nvPr/>
          </p:nvCxnSpPr>
          <p:spPr>
            <a:xfrm>
              <a:off x="6324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7" name="Egyenes összekötő 56">
              <a:extLst>
                <a:ext uri="{FF2B5EF4-FFF2-40B4-BE49-F238E27FC236}">
                  <a16:creationId xmlns:a16="http://schemas.microsoft.com/office/drawing/2014/main" id="{8FFED390-C005-488A-801D-51F5E5D5E636}"/>
                </a:ext>
              </a:extLst>
            </p:cNvPr>
            <p:cNvCxnSpPr/>
            <p:nvPr/>
          </p:nvCxnSpPr>
          <p:spPr>
            <a:xfrm rot="5400000">
              <a:off x="4419598" y="-338136"/>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8" name="Egyenes összekötő 57">
              <a:extLst>
                <a:ext uri="{FF2B5EF4-FFF2-40B4-BE49-F238E27FC236}">
                  <a16:creationId xmlns:a16="http://schemas.microsoft.com/office/drawing/2014/main" id="{C0ECF5DE-7D63-4E09-A990-9EFE8F3E2444}"/>
                </a:ext>
              </a:extLst>
            </p:cNvPr>
            <p:cNvCxnSpPr/>
            <p:nvPr/>
          </p:nvCxnSpPr>
          <p:spPr>
            <a:xfrm rot="5400000">
              <a:off x="4419598" y="42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9" name="Egyenes összekötő 58">
              <a:extLst>
                <a:ext uri="{FF2B5EF4-FFF2-40B4-BE49-F238E27FC236}">
                  <a16:creationId xmlns:a16="http://schemas.microsoft.com/office/drawing/2014/main" id="{66F82FBE-68FB-4DEB-8029-66924BDA4D1E}"/>
                </a:ext>
              </a:extLst>
            </p:cNvPr>
            <p:cNvCxnSpPr/>
            <p:nvPr/>
          </p:nvCxnSpPr>
          <p:spPr>
            <a:xfrm rot="5400000">
              <a:off x="4419598" y="423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0" name="Egyenes összekötő 59">
              <a:extLst>
                <a:ext uri="{FF2B5EF4-FFF2-40B4-BE49-F238E27FC236}">
                  <a16:creationId xmlns:a16="http://schemas.microsoft.com/office/drawing/2014/main" id="{D9E1BB4E-09B6-4106-BDE3-A38644EF47E1}"/>
                </a:ext>
              </a:extLst>
            </p:cNvPr>
            <p:cNvCxnSpPr/>
            <p:nvPr/>
          </p:nvCxnSpPr>
          <p:spPr>
            <a:xfrm rot="5400000">
              <a:off x="4419598" y="804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1" name="Egyenes összekötő 60">
              <a:extLst>
                <a:ext uri="{FF2B5EF4-FFF2-40B4-BE49-F238E27FC236}">
                  <a16:creationId xmlns:a16="http://schemas.microsoft.com/office/drawing/2014/main" id="{48FE8515-C6DF-47C8-B17B-D1488CFB34EB}"/>
                </a:ext>
              </a:extLst>
            </p:cNvPr>
            <p:cNvCxnSpPr/>
            <p:nvPr/>
          </p:nvCxnSpPr>
          <p:spPr>
            <a:xfrm rot="5400000">
              <a:off x="4419598" y="1185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2" name="Egyenes összekötő 61">
              <a:extLst>
                <a:ext uri="{FF2B5EF4-FFF2-40B4-BE49-F238E27FC236}">
                  <a16:creationId xmlns:a16="http://schemas.microsoft.com/office/drawing/2014/main" id="{E7D81FB4-C78B-4F71-83FF-F3BA73E121ED}"/>
                </a:ext>
              </a:extLst>
            </p:cNvPr>
            <p:cNvCxnSpPr/>
            <p:nvPr/>
          </p:nvCxnSpPr>
          <p:spPr>
            <a:xfrm rot="5400000">
              <a:off x="4419598" y="1566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3" name="Egyenes összekötő 62">
              <a:extLst>
                <a:ext uri="{FF2B5EF4-FFF2-40B4-BE49-F238E27FC236}">
                  <a16:creationId xmlns:a16="http://schemas.microsoft.com/office/drawing/2014/main" id="{FC6C6E5D-0A27-4FFE-8A9F-0B4550BE631B}"/>
                </a:ext>
              </a:extLst>
            </p:cNvPr>
            <p:cNvCxnSpPr/>
            <p:nvPr/>
          </p:nvCxnSpPr>
          <p:spPr>
            <a:xfrm rot="5400000">
              <a:off x="4419598" y="1947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4" name="Egyenes összekötő 63">
              <a:extLst>
                <a:ext uri="{FF2B5EF4-FFF2-40B4-BE49-F238E27FC236}">
                  <a16:creationId xmlns:a16="http://schemas.microsoft.com/office/drawing/2014/main" id="{E9C5B91D-89A8-4C76-B499-BEA540B1F253}"/>
                </a:ext>
              </a:extLst>
            </p:cNvPr>
            <p:cNvCxnSpPr/>
            <p:nvPr/>
          </p:nvCxnSpPr>
          <p:spPr>
            <a:xfrm rot="5400000">
              <a:off x="4419598" y="2328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5" name="Egyenes összekötő 64">
              <a:extLst>
                <a:ext uri="{FF2B5EF4-FFF2-40B4-BE49-F238E27FC236}">
                  <a16:creationId xmlns:a16="http://schemas.microsoft.com/office/drawing/2014/main" id="{A66B5249-941F-4ED5-8297-FB24511B0114}"/>
                </a:ext>
              </a:extLst>
            </p:cNvPr>
            <p:cNvCxnSpPr/>
            <p:nvPr/>
          </p:nvCxnSpPr>
          <p:spPr>
            <a:xfrm rot="5400000">
              <a:off x="4419598" y="2709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6" name="Egyenes összekötő 65">
              <a:extLst>
                <a:ext uri="{FF2B5EF4-FFF2-40B4-BE49-F238E27FC236}">
                  <a16:creationId xmlns:a16="http://schemas.microsoft.com/office/drawing/2014/main" id="{4B647CA6-2EEA-4936-AC3F-369D8F873A1D}"/>
                </a:ext>
              </a:extLst>
            </p:cNvPr>
            <p:cNvCxnSpPr/>
            <p:nvPr/>
          </p:nvCxnSpPr>
          <p:spPr>
            <a:xfrm rot="5400000">
              <a:off x="4419598" y="3090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7" name="Egyenes összekötő 66">
              <a:extLst>
                <a:ext uri="{FF2B5EF4-FFF2-40B4-BE49-F238E27FC236}">
                  <a16:creationId xmlns:a16="http://schemas.microsoft.com/office/drawing/2014/main" id="{8CDA9DB4-338F-40E7-96CE-4D323CD63D2D}"/>
                </a:ext>
              </a:extLst>
            </p:cNvPr>
            <p:cNvCxnSpPr/>
            <p:nvPr/>
          </p:nvCxnSpPr>
          <p:spPr>
            <a:xfrm rot="5400000">
              <a:off x="4419598" y="3471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2321292"/>
            <a:ext cx="4680000" cy="2215415"/>
          </a:xfrm>
          <a:noFill/>
        </p:spPr>
        <p:txBody>
          <a:bodyPr wrap="square" rtlCol="0">
            <a:spAutoFit/>
            <a:scene3d>
              <a:camera prst="perspectiveContrastingLeftFacing" fov="6300000">
                <a:rot lat="20400000" lon="1200000" rev="0"/>
              </a:camera>
              <a:lightRig rig="freezing" dir="t">
                <a:rot lat="0" lon="0" rev="600000"/>
              </a:lightRig>
            </a:scene3d>
            <a:sp3d extrusionH="196850" contourW="25400" prstMaterial="clear">
              <a:bevelT w="44450" h="38100" prst="relaxedInset"/>
              <a:bevelB w="82550" h="38100" prst="coolSlant"/>
              <a:contourClr>
                <a:schemeClr val="accent1">
                  <a:lumMod val="20000"/>
                  <a:lumOff val="80000"/>
                </a:schemeClr>
              </a:contourClr>
            </a:sp3d>
          </a:bodyPr>
          <a:lstStyle>
            <a:lvl1pPr>
              <a:defRPr lang="en-ZA" sz="7000" b="1" spc="-600" dirty="0">
                <a:gradFill>
                  <a:gsLst>
                    <a:gs pos="0">
                      <a:srgbClr val="C5ECF1"/>
                    </a:gs>
                    <a:gs pos="48000">
                      <a:srgbClr val="6FC0EF"/>
                    </a:gs>
                    <a:gs pos="48000">
                      <a:srgbClr val="235FA8"/>
                    </a:gs>
                    <a:gs pos="98230">
                      <a:schemeClr val="bg1"/>
                    </a:gs>
                    <a:gs pos="79000">
                      <a:srgbClr val="FDFCFC"/>
                    </a:gs>
                  </a:gsLst>
                  <a:lin ang="5400000" scaled="1"/>
                </a:gradFill>
                <a:effectLst>
                  <a:glow rad="152400">
                    <a:srgbClr val="7030A0">
                      <a:alpha val="40000"/>
                    </a:srgbClr>
                  </a:glow>
                  <a:outerShdw blurRad="25400" dist="25400" dir="2400000" algn="tl" rotWithShape="0">
                    <a:srgbClr val="FF0066"/>
                  </a:outerShdw>
                </a:effectLst>
                <a:latin typeface="Century Gothic" panose="020B0502020202020204" pitchFamily="34" charset="0"/>
                <a:ea typeface="Tahoma" panose="020B0604030504040204" pitchFamily="34" charset="0"/>
                <a:cs typeface="Arial" panose="020B0604020202020204" pitchFamily="34" charset="0"/>
              </a:defRPr>
            </a:lvl1pPr>
          </a:lstStyle>
          <a:p>
            <a:pPr marL="0" lvl="0" rtl="0">
              <a:lnSpc>
                <a:spcPts val="9000"/>
              </a:lnSpc>
            </a:pPr>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vert="horz" lIns="180000" tIns="72000" rIns="180000" bIns="72000" rtlCol="0" anchor="ctr">
            <a:noAutofit/>
          </a:bodyPr>
          <a:lstStyle>
            <a:lvl1pPr marL="0" indent="0" algn="ctr">
              <a:buNone/>
              <a:defRPr lang="en-ZA" sz="1600" dirty="0">
                <a:solidFill>
                  <a:schemeClr val="bg1"/>
                </a:solidFill>
                <a:latin typeface="Courier New" panose="02070309020205020404" pitchFamily="49" charset="0"/>
                <a:cs typeface="Courier New" panose="02070309020205020404" pitchFamily="49" charset="0"/>
              </a:defRPr>
            </a:lvl1pPr>
          </a:lstStyle>
          <a:p>
            <a:pPr marL="266700" lvl="0" indent="-266700" algn="ctr" rtl="0"/>
            <a:r>
              <a:rPr lang="hu-HU" noProof="0"/>
              <a:t>Kattintson ide az alcím mintájának szerkesztéséhez</a:t>
            </a:r>
            <a:endParaRPr lang="hu-HU" noProof="0" dirty="0"/>
          </a:p>
        </p:txBody>
      </p:sp>
      <p:sp>
        <p:nvSpPr>
          <p:cNvPr id="42" name="Egyenlő szárú háromszög 41">
            <a:extLst>
              <a:ext uri="{FF2B5EF4-FFF2-40B4-BE49-F238E27FC236}">
                <a16:creationId xmlns:a16="http://schemas.microsoft.com/office/drawing/2014/main" id="{F4E64290-5ADA-4894-8496-DE46331C2910}"/>
              </a:ext>
            </a:extLst>
          </p:cNvPr>
          <p:cNvSpPr/>
          <p:nvPr userDrawn="1"/>
        </p:nvSpPr>
        <p:spPr>
          <a:xfrm rot="10800000">
            <a:off x="9033704" y="321681"/>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3" name="Egyenlő szárú háromszög 42">
            <a:extLst>
              <a:ext uri="{FF2B5EF4-FFF2-40B4-BE49-F238E27FC236}">
                <a16:creationId xmlns:a16="http://schemas.microsoft.com/office/drawing/2014/main" id="{A3FE7ACA-32BB-4E3D-B271-8F185C3CD0EE}"/>
              </a:ext>
            </a:extLst>
          </p:cNvPr>
          <p:cNvSpPr/>
          <p:nvPr userDrawn="1"/>
        </p:nvSpPr>
        <p:spPr>
          <a:xfrm rot="10800000">
            <a:off x="8559341" y="1181736"/>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4" name="Egyenlő szárú háromszög 43">
            <a:extLst>
              <a:ext uri="{FF2B5EF4-FFF2-40B4-BE49-F238E27FC236}">
                <a16:creationId xmlns:a16="http://schemas.microsoft.com/office/drawing/2014/main" id="{22823DFC-317B-4932-ABC6-21D5B262D756}"/>
              </a:ext>
            </a:extLst>
          </p:cNvPr>
          <p:cNvSpPr/>
          <p:nvPr userDrawn="1"/>
        </p:nvSpPr>
        <p:spPr>
          <a:xfrm>
            <a:off x="9131089" y="6105745"/>
            <a:ext cx="545742" cy="370779"/>
          </a:xfrm>
          <a:prstGeom prst="triangle">
            <a:avLst/>
          </a:prstGeom>
          <a:gradFill>
            <a:gsLst>
              <a:gs pos="0">
                <a:schemeClr val="accent2"/>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0" name="Kép helyőrzője 4">
            <a:extLst>
              <a:ext uri="{FF2B5EF4-FFF2-40B4-BE49-F238E27FC236}">
                <a16:creationId xmlns:a16="http://schemas.microsoft.com/office/drawing/2014/main" id="{96748E81-F9A7-41A7-A0B7-4E33596E423F}"/>
              </a:ext>
            </a:extLst>
          </p:cNvPr>
          <p:cNvSpPr>
            <a:spLocks noGrp="1"/>
          </p:cNvSpPr>
          <p:nvPr>
            <p:ph type="pic" sz="quarter" idx="10" hasCustomPrompt="1"/>
          </p:nvPr>
        </p:nvSpPr>
        <p:spPr>
          <a:xfrm>
            <a:off x="108000" y="107998"/>
            <a:ext cx="6573838" cy="6642000"/>
          </a:xfrm>
          <a:solidFill>
            <a:schemeClr val="tx1"/>
          </a:solidFill>
        </p:spPr>
        <p:txBody>
          <a:bodyPr rtlCol="0" anchor="ctr"/>
          <a:lstStyle>
            <a:lvl1pPr marL="0" indent="0" algn="ctr">
              <a:buNone/>
              <a:defRPr sz="1400" i="1">
                <a:latin typeface="Times New Roman" panose="02020603050405020304" pitchFamily="18" charset="0"/>
                <a:cs typeface="Times New Roman" panose="02020603050405020304" pitchFamily="18" charset="0"/>
              </a:defRPr>
            </a:lvl1pPr>
          </a:lstStyle>
          <a:p>
            <a:pPr rtl="0"/>
            <a:r>
              <a:rPr lang="hu-HU" noProof="0" dirty="0"/>
              <a:t>Szúrja be vagy húzza ide a fényképét</a:t>
            </a:r>
          </a:p>
        </p:txBody>
      </p:sp>
    </p:spTree>
    <p:extLst>
      <p:ext uri="{BB962C8B-B14F-4D97-AF65-F5344CB8AC3E}">
        <p14:creationId xmlns:p14="http://schemas.microsoft.com/office/powerpoint/2010/main" val="131322152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Nagy cím és tartalom 2">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14" name="Téglalap 13">
            <a:extLst>
              <a:ext uri="{FF2B5EF4-FFF2-40B4-BE49-F238E27FC236}">
                <a16:creationId xmlns:a16="http://schemas.microsoft.com/office/drawing/2014/main" id="{A945F115-22EA-452C-BEFF-B86EC6B0D0B2}"/>
              </a:ext>
            </a:extLst>
          </p:cNvPr>
          <p:cNvSpPr/>
          <p:nvPr userDrawn="1"/>
        </p:nvSpPr>
        <p:spPr>
          <a:xfrm>
            <a:off x="6677617" y="107999"/>
            <a:ext cx="5400000" cy="6084000"/>
          </a:xfrm>
          <a:prstGeom prst="rect">
            <a:avLst/>
          </a:prstGeom>
          <a:gradFill>
            <a:gsLst>
              <a:gs pos="0">
                <a:schemeClr val="accent2"/>
              </a:gs>
              <a:gs pos="100000">
                <a:schemeClr val="accent3"/>
              </a:gs>
            </a:gsLst>
            <a:lin ang="4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grpSp>
        <p:nvGrpSpPr>
          <p:cNvPr id="16" name="Csoport 15">
            <a:extLst>
              <a:ext uri="{FF2B5EF4-FFF2-40B4-BE49-F238E27FC236}">
                <a16:creationId xmlns:a16="http://schemas.microsoft.com/office/drawing/2014/main" id="{FCBD139D-0699-4BC5-B75A-A53F7BE6D9A6}"/>
              </a:ext>
            </a:extLst>
          </p:cNvPr>
          <p:cNvGrpSpPr/>
          <p:nvPr/>
        </p:nvGrpSpPr>
        <p:grpSpPr>
          <a:xfrm rot="4830719">
            <a:off x="6634200" y="724568"/>
            <a:ext cx="4776768" cy="4776768"/>
            <a:chOff x="2514599" y="1566862"/>
            <a:chExt cx="3810001" cy="3810001"/>
          </a:xfrm>
          <a:effectLst/>
          <a:scene3d>
            <a:camera prst="perspectiveHeroicExtremeLeftFacing"/>
            <a:lightRig rig="threePt" dir="t"/>
          </a:scene3d>
        </p:grpSpPr>
        <p:cxnSp>
          <p:nvCxnSpPr>
            <p:cNvPr id="20" name="Egyenes összekötő 19">
              <a:extLst>
                <a:ext uri="{FF2B5EF4-FFF2-40B4-BE49-F238E27FC236}">
                  <a16:creationId xmlns:a16="http://schemas.microsoft.com/office/drawing/2014/main" id="{75EAAF49-5654-4DCE-84C0-E8336BC12BD4}"/>
                </a:ext>
              </a:extLst>
            </p:cNvPr>
            <p:cNvCxnSpPr/>
            <p:nvPr/>
          </p:nvCxnSpPr>
          <p:spPr>
            <a:xfrm>
              <a:off x="2514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Egyenes összekötő 20">
              <a:extLst>
                <a:ext uri="{FF2B5EF4-FFF2-40B4-BE49-F238E27FC236}">
                  <a16:creationId xmlns:a16="http://schemas.microsoft.com/office/drawing/2014/main" id="{D9401B41-6E13-4546-8AAC-2728F89FAF76}"/>
                </a:ext>
              </a:extLst>
            </p:cNvPr>
            <p:cNvCxnSpPr/>
            <p:nvPr/>
          </p:nvCxnSpPr>
          <p:spPr>
            <a:xfrm>
              <a:off x="2895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Egyenes összekötő 21">
              <a:extLst>
                <a:ext uri="{FF2B5EF4-FFF2-40B4-BE49-F238E27FC236}">
                  <a16:creationId xmlns:a16="http://schemas.microsoft.com/office/drawing/2014/main" id="{B7A76080-8F75-4B32-9114-880C87646FE2}"/>
                </a:ext>
              </a:extLst>
            </p:cNvPr>
            <p:cNvCxnSpPr/>
            <p:nvPr/>
          </p:nvCxnSpPr>
          <p:spPr>
            <a:xfrm>
              <a:off x="3276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Egyenes összekötő 22">
              <a:extLst>
                <a:ext uri="{FF2B5EF4-FFF2-40B4-BE49-F238E27FC236}">
                  <a16:creationId xmlns:a16="http://schemas.microsoft.com/office/drawing/2014/main" id="{BE2A1F8C-0406-4CB3-9869-26BA7E734D0F}"/>
                </a:ext>
              </a:extLst>
            </p:cNvPr>
            <p:cNvCxnSpPr/>
            <p:nvPr/>
          </p:nvCxnSpPr>
          <p:spPr>
            <a:xfrm>
              <a:off x="3657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Egyenes összekötő 23">
              <a:extLst>
                <a:ext uri="{FF2B5EF4-FFF2-40B4-BE49-F238E27FC236}">
                  <a16:creationId xmlns:a16="http://schemas.microsoft.com/office/drawing/2014/main" id="{1C78EEFE-6C2B-4D69-B0E3-B2BF76325172}"/>
                </a:ext>
              </a:extLst>
            </p:cNvPr>
            <p:cNvCxnSpPr/>
            <p:nvPr/>
          </p:nvCxnSpPr>
          <p:spPr>
            <a:xfrm>
              <a:off x="4038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Egyenes összekötő 24">
              <a:extLst>
                <a:ext uri="{FF2B5EF4-FFF2-40B4-BE49-F238E27FC236}">
                  <a16:creationId xmlns:a16="http://schemas.microsoft.com/office/drawing/2014/main" id="{43325AD3-62C5-4A8B-872A-F165A03A1635}"/>
                </a:ext>
              </a:extLst>
            </p:cNvPr>
            <p:cNvCxnSpPr/>
            <p:nvPr/>
          </p:nvCxnSpPr>
          <p:spPr>
            <a:xfrm>
              <a:off x="4419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Egyenes összekötő 25">
              <a:extLst>
                <a:ext uri="{FF2B5EF4-FFF2-40B4-BE49-F238E27FC236}">
                  <a16:creationId xmlns:a16="http://schemas.microsoft.com/office/drawing/2014/main" id="{9493D3B8-5A11-4C86-B38B-627413AAB973}"/>
                </a:ext>
              </a:extLst>
            </p:cNvPr>
            <p:cNvCxnSpPr/>
            <p:nvPr/>
          </p:nvCxnSpPr>
          <p:spPr>
            <a:xfrm>
              <a:off x="4800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Egyenes összekötő 26">
              <a:extLst>
                <a:ext uri="{FF2B5EF4-FFF2-40B4-BE49-F238E27FC236}">
                  <a16:creationId xmlns:a16="http://schemas.microsoft.com/office/drawing/2014/main" id="{81801A13-B692-41ED-AFEC-E95D85AE8016}"/>
                </a:ext>
              </a:extLst>
            </p:cNvPr>
            <p:cNvCxnSpPr/>
            <p:nvPr/>
          </p:nvCxnSpPr>
          <p:spPr>
            <a:xfrm>
              <a:off x="5181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Egyenes összekötő 27">
              <a:extLst>
                <a:ext uri="{FF2B5EF4-FFF2-40B4-BE49-F238E27FC236}">
                  <a16:creationId xmlns:a16="http://schemas.microsoft.com/office/drawing/2014/main" id="{28895529-45F9-4DF2-926F-48ACB4710FB8}"/>
                </a:ext>
              </a:extLst>
            </p:cNvPr>
            <p:cNvCxnSpPr/>
            <p:nvPr/>
          </p:nvCxnSpPr>
          <p:spPr>
            <a:xfrm>
              <a:off x="5562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Egyenes összekötő 28">
              <a:extLst>
                <a:ext uri="{FF2B5EF4-FFF2-40B4-BE49-F238E27FC236}">
                  <a16:creationId xmlns:a16="http://schemas.microsoft.com/office/drawing/2014/main" id="{897502D6-D65B-4CA1-90E3-765715D26AF6}"/>
                </a:ext>
              </a:extLst>
            </p:cNvPr>
            <p:cNvCxnSpPr/>
            <p:nvPr/>
          </p:nvCxnSpPr>
          <p:spPr>
            <a:xfrm>
              <a:off x="5943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0" name="Egyenes összekötő 29">
              <a:extLst>
                <a:ext uri="{FF2B5EF4-FFF2-40B4-BE49-F238E27FC236}">
                  <a16:creationId xmlns:a16="http://schemas.microsoft.com/office/drawing/2014/main" id="{522FCDB9-11E7-4962-A63D-DBBBE2AFE5FB}"/>
                </a:ext>
              </a:extLst>
            </p:cNvPr>
            <p:cNvCxnSpPr/>
            <p:nvPr/>
          </p:nvCxnSpPr>
          <p:spPr>
            <a:xfrm>
              <a:off x="6324600" y="1566862"/>
              <a:ext cx="0" cy="3809998"/>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 name="Egyenes összekötő 30">
              <a:extLst>
                <a:ext uri="{FF2B5EF4-FFF2-40B4-BE49-F238E27FC236}">
                  <a16:creationId xmlns:a16="http://schemas.microsoft.com/office/drawing/2014/main" id="{AA5E4EA5-3CAD-4CBC-BDAA-2218A53D6A09}"/>
                </a:ext>
              </a:extLst>
            </p:cNvPr>
            <p:cNvCxnSpPr/>
            <p:nvPr/>
          </p:nvCxnSpPr>
          <p:spPr>
            <a:xfrm rot="5400000">
              <a:off x="4419598" y="-338136"/>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Egyenes összekötő 31">
              <a:extLst>
                <a:ext uri="{FF2B5EF4-FFF2-40B4-BE49-F238E27FC236}">
                  <a16:creationId xmlns:a16="http://schemas.microsoft.com/office/drawing/2014/main" id="{2B6971A7-8CB7-4298-84D5-AFC5ACB3E97C}"/>
                </a:ext>
              </a:extLst>
            </p:cNvPr>
            <p:cNvCxnSpPr/>
            <p:nvPr/>
          </p:nvCxnSpPr>
          <p:spPr>
            <a:xfrm rot="5400000">
              <a:off x="4419598" y="42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 name="Egyenes összekötő 32">
              <a:extLst>
                <a:ext uri="{FF2B5EF4-FFF2-40B4-BE49-F238E27FC236}">
                  <a16:creationId xmlns:a16="http://schemas.microsoft.com/office/drawing/2014/main" id="{23D783FA-8529-4E60-926E-CD074AF08F80}"/>
                </a:ext>
              </a:extLst>
            </p:cNvPr>
            <p:cNvCxnSpPr/>
            <p:nvPr/>
          </p:nvCxnSpPr>
          <p:spPr>
            <a:xfrm rot="5400000">
              <a:off x="4419598" y="423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Egyenes összekötő 33">
              <a:extLst>
                <a:ext uri="{FF2B5EF4-FFF2-40B4-BE49-F238E27FC236}">
                  <a16:creationId xmlns:a16="http://schemas.microsoft.com/office/drawing/2014/main" id="{CEEAF4AE-F667-4B32-BA58-C301ED6E8E15}"/>
                </a:ext>
              </a:extLst>
            </p:cNvPr>
            <p:cNvCxnSpPr/>
            <p:nvPr/>
          </p:nvCxnSpPr>
          <p:spPr>
            <a:xfrm rot="5400000">
              <a:off x="4419598" y="804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 name="Egyenes összekötő 34">
              <a:extLst>
                <a:ext uri="{FF2B5EF4-FFF2-40B4-BE49-F238E27FC236}">
                  <a16:creationId xmlns:a16="http://schemas.microsoft.com/office/drawing/2014/main" id="{2B2D9C25-6081-4F9D-B4AC-59725F0DD9B3}"/>
                </a:ext>
              </a:extLst>
            </p:cNvPr>
            <p:cNvCxnSpPr/>
            <p:nvPr/>
          </p:nvCxnSpPr>
          <p:spPr>
            <a:xfrm rot="5400000">
              <a:off x="4419598" y="1185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6" name="Egyenes összekötő 35">
              <a:extLst>
                <a:ext uri="{FF2B5EF4-FFF2-40B4-BE49-F238E27FC236}">
                  <a16:creationId xmlns:a16="http://schemas.microsoft.com/office/drawing/2014/main" id="{52BF68F2-24DA-4128-9232-1F53DB96F072}"/>
                </a:ext>
              </a:extLst>
            </p:cNvPr>
            <p:cNvCxnSpPr/>
            <p:nvPr/>
          </p:nvCxnSpPr>
          <p:spPr>
            <a:xfrm rot="5400000">
              <a:off x="4419598" y="1566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Egyenes összekötő 36">
              <a:extLst>
                <a:ext uri="{FF2B5EF4-FFF2-40B4-BE49-F238E27FC236}">
                  <a16:creationId xmlns:a16="http://schemas.microsoft.com/office/drawing/2014/main" id="{9ECFB08D-85AF-471B-AD33-A0BBF6F266AC}"/>
                </a:ext>
              </a:extLst>
            </p:cNvPr>
            <p:cNvCxnSpPr/>
            <p:nvPr/>
          </p:nvCxnSpPr>
          <p:spPr>
            <a:xfrm rot="5400000">
              <a:off x="4419598" y="1947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Egyenes összekötő 37">
              <a:extLst>
                <a:ext uri="{FF2B5EF4-FFF2-40B4-BE49-F238E27FC236}">
                  <a16:creationId xmlns:a16="http://schemas.microsoft.com/office/drawing/2014/main" id="{E44B948A-1F29-4324-953B-E0D09728B752}"/>
                </a:ext>
              </a:extLst>
            </p:cNvPr>
            <p:cNvCxnSpPr/>
            <p:nvPr/>
          </p:nvCxnSpPr>
          <p:spPr>
            <a:xfrm rot="5400000">
              <a:off x="4419598" y="2328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39" name="Egyenes összekötő 38">
              <a:extLst>
                <a:ext uri="{FF2B5EF4-FFF2-40B4-BE49-F238E27FC236}">
                  <a16:creationId xmlns:a16="http://schemas.microsoft.com/office/drawing/2014/main" id="{C92E399E-43AF-4109-9D48-54C8E19777B3}"/>
                </a:ext>
              </a:extLst>
            </p:cNvPr>
            <p:cNvCxnSpPr/>
            <p:nvPr/>
          </p:nvCxnSpPr>
          <p:spPr>
            <a:xfrm rot="5400000">
              <a:off x="4419598" y="2709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0" name="Egyenes összekötő 39">
              <a:extLst>
                <a:ext uri="{FF2B5EF4-FFF2-40B4-BE49-F238E27FC236}">
                  <a16:creationId xmlns:a16="http://schemas.microsoft.com/office/drawing/2014/main" id="{AB01A614-15A0-4C2E-AB23-5989288BDFA9}"/>
                </a:ext>
              </a:extLst>
            </p:cNvPr>
            <p:cNvCxnSpPr/>
            <p:nvPr/>
          </p:nvCxnSpPr>
          <p:spPr>
            <a:xfrm rot="5400000">
              <a:off x="4419598" y="3090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1" name="Egyenes összekötő 40">
              <a:extLst>
                <a:ext uri="{FF2B5EF4-FFF2-40B4-BE49-F238E27FC236}">
                  <a16:creationId xmlns:a16="http://schemas.microsoft.com/office/drawing/2014/main" id="{B7CA8B13-21A9-4FD3-9002-18139B20E060}"/>
                </a:ext>
              </a:extLst>
            </p:cNvPr>
            <p:cNvCxnSpPr/>
            <p:nvPr/>
          </p:nvCxnSpPr>
          <p:spPr>
            <a:xfrm rot="5400000">
              <a:off x="4419598" y="3471864"/>
              <a:ext cx="0" cy="3809997"/>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gr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1933206"/>
            <a:ext cx="4680000" cy="2991588"/>
          </a:xfrm>
          <a:noFill/>
        </p:spPr>
        <p:txBody>
          <a:bodyPr wrap="square" rtlCol="0">
            <a:spAutoFit/>
            <a:scene3d>
              <a:camera prst="perspectiveContrastingLeftFacing" fov="6300000">
                <a:rot lat="20400000" lon="1200000" rev="0"/>
              </a:camera>
              <a:lightRig rig="chilly" dir="t"/>
            </a:scene3d>
            <a:sp3d extrusionH="196850" contourW="25400" prstMaterial="dkEdge">
              <a:bevelT w="44450" h="38100" prst="coolSlant"/>
              <a:bevelB w="82550" h="38100" prst="coolSlant"/>
              <a:contourClr>
                <a:schemeClr val="accent1">
                  <a:lumMod val="20000"/>
                  <a:lumOff val="80000"/>
                </a:schemeClr>
              </a:contourClr>
            </a:sp3d>
          </a:bodyPr>
          <a:lstStyle>
            <a:lvl1pPr>
              <a:defRPr lang="en-ZA" sz="7200" b="1" spc="-600" dirty="0">
                <a:gradFill>
                  <a:gsLst>
                    <a:gs pos="29000">
                      <a:schemeClr val="accent2">
                        <a:lumMod val="50000"/>
                      </a:schemeClr>
                    </a:gs>
                    <a:gs pos="55000">
                      <a:srgbClr val="A9E0ED"/>
                    </a:gs>
                    <a:gs pos="55000">
                      <a:schemeClr val="accent1">
                        <a:lumMod val="60000"/>
                        <a:lumOff val="40000"/>
                      </a:schemeClr>
                    </a:gs>
                    <a:gs pos="76000">
                      <a:schemeClr val="bg1"/>
                    </a:gs>
                  </a:gsLst>
                  <a:lin ang="5400000" scaled="1"/>
                </a:gradFill>
                <a:effectLst>
                  <a:glow rad="152400">
                    <a:srgbClr val="BADEDA">
                      <a:alpha val="40000"/>
                    </a:srgbClr>
                  </a:glow>
                  <a:outerShdw blurRad="25400" dist="25400" dir="2400000" algn="tl" rotWithShape="0">
                    <a:srgbClr val="BADEDA"/>
                  </a:outerShdw>
                </a:effectLst>
                <a:latin typeface="+mj-lt"/>
                <a:ea typeface="Tahoma" panose="020B0604030504040204" pitchFamily="34" charset="0"/>
                <a:cs typeface="Arial" panose="020B0604020202020204" pitchFamily="34" charset="0"/>
              </a:defRPr>
            </a:lvl1pPr>
          </a:lstStyle>
          <a:p>
            <a:pPr marL="0" lvl="0" rtl="0"/>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vert="horz" lIns="180000" tIns="72000" rIns="180000" bIns="72000" rtlCol="0" anchor="ctr">
            <a:noAutofit/>
          </a:bodyPr>
          <a:lstStyle>
            <a:lvl1pPr marL="0" indent="0" algn="l">
              <a:buNone/>
              <a:defRPr lang="en-ZA" sz="1600" dirty="0">
                <a:solidFill>
                  <a:schemeClr val="bg1"/>
                </a:solidFill>
                <a:latin typeface="Courier New" panose="02070309020205020404" pitchFamily="49" charset="0"/>
                <a:cs typeface="Courier New" panose="02070309020205020404" pitchFamily="49" charset="0"/>
              </a:defRPr>
            </a:lvl1pPr>
          </a:lstStyle>
          <a:p>
            <a:pPr marL="266700" lvl="0" indent="-266700" algn="ctr" rtl="0"/>
            <a:r>
              <a:rPr lang="hu-HU" noProof="0"/>
              <a:t>Kattintson ide az alcím mintájának szerkesztéséhez</a:t>
            </a:r>
            <a:endParaRPr lang="hu-HU" noProof="0" dirty="0"/>
          </a:p>
        </p:txBody>
      </p:sp>
      <p:sp>
        <p:nvSpPr>
          <p:cNvPr id="4" name="Élőláb helye 3">
            <a:extLst>
              <a:ext uri="{FF2B5EF4-FFF2-40B4-BE49-F238E27FC236}">
                <a16:creationId xmlns:a16="http://schemas.microsoft.com/office/drawing/2014/main" id="{5491172A-F087-4B05-BBF5-B59D05196C5E}"/>
              </a:ext>
            </a:extLst>
          </p:cNvPr>
          <p:cNvSpPr>
            <a:spLocks noGrp="1"/>
          </p:cNvSpPr>
          <p:nvPr>
            <p:ph type="ftr" sz="quarter" idx="10"/>
          </p:nvPr>
        </p:nvSpPr>
        <p:spPr/>
        <p:txBody>
          <a:bodyPr rtlCol="0"/>
          <a:lstStyle/>
          <a:p>
            <a:pPr rtl="0"/>
            <a:endParaRPr lang="hu-HU" noProof="0" dirty="0"/>
          </a:p>
        </p:txBody>
      </p:sp>
      <p:sp>
        <p:nvSpPr>
          <p:cNvPr id="6" name="Dia számának helye 5">
            <a:extLst>
              <a:ext uri="{FF2B5EF4-FFF2-40B4-BE49-F238E27FC236}">
                <a16:creationId xmlns:a16="http://schemas.microsoft.com/office/drawing/2014/main" id="{921849D9-E4F1-44D4-A304-70B21F3B3296}"/>
              </a:ext>
            </a:extLst>
          </p:cNvPr>
          <p:cNvSpPr>
            <a:spLocks noGrp="1"/>
          </p:cNvSpPr>
          <p:nvPr>
            <p:ph type="sldNum" sz="quarter" idx="11"/>
          </p:nvPr>
        </p:nvSpPr>
        <p:spPr/>
        <p:txBody>
          <a:bodyPr rtlCol="0"/>
          <a:lstStyle/>
          <a:p>
            <a:pPr rtl="0"/>
            <a:fld id="{19B51A1E-902D-48AF-9020-955120F399B6}" type="slidenum">
              <a:rPr lang="hu-HU" noProof="0" smtClean="0"/>
              <a:pPr/>
              <a:t>‹#›</a:t>
            </a:fld>
            <a:endParaRPr lang="hu-HU" noProof="0" dirty="0"/>
          </a:p>
        </p:txBody>
      </p:sp>
      <p:sp>
        <p:nvSpPr>
          <p:cNvPr id="8" name="Szöveg helye 7">
            <a:extLst>
              <a:ext uri="{FF2B5EF4-FFF2-40B4-BE49-F238E27FC236}">
                <a16:creationId xmlns:a16="http://schemas.microsoft.com/office/drawing/2014/main" id="{FF1B57FF-E36C-4DEA-BDDC-99E2F2562FFF}"/>
              </a:ext>
            </a:extLst>
          </p:cNvPr>
          <p:cNvSpPr>
            <a:spLocks noGrp="1"/>
          </p:cNvSpPr>
          <p:nvPr>
            <p:ph type="body" sz="quarter" idx="12"/>
          </p:nvPr>
        </p:nvSpPr>
        <p:spPr>
          <a:xfrm>
            <a:off x="673100" y="677863"/>
            <a:ext cx="5027613" cy="5027612"/>
          </a:xfrm>
        </p:spPr>
        <p:txBody>
          <a:bodyPr rtlCol="0" anchor="b"/>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Tree>
    <p:extLst>
      <p:ext uri="{BB962C8B-B14F-4D97-AF65-F5344CB8AC3E}">
        <p14:creationId xmlns:p14="http://schemas.microsoft.com/office/powerpoint/2010/main" val="29267204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Kép listajelei">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églalap 3">
            <a:extLst>
              <a:ext uri="{FF2B5EF4-FFF2-40B4-BE49-F238E27FC236}">
                <a16:creationId xmlns:a16="http://schemas.microsoft.com/office/drawing/2014/main" id="{15BEFB43-ACFA-458E-95C9-894ED14FB0B8}"/>
              </a:ext>
            </a:extLst>
          </p:cNvPr>
          <p:cNvSpPr/>
          <p:nvPr userDrawn="1"/>
        </p:nvSpPr>
        <p:spPr>
          <a:xfrm>
            <a:off x="108000" y="108001"/>
            <a:ext cx="11976000" cy="3803600"/>
          </a:xfrm>
          <a:prstGeom prst="rect">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Téglalap 8">
            <a:extLst>
              <a:ext uri="{FF2B5EF4-FFF2-40B4-BE49-F238E27FC236}">
                <a16:creationId xmlns:a16="http://schemas.microsoft.com/office/drawing/2014/main" id="{C150FBDB-A24F-4F9F-A64F-74B00594AFC2}"/>
              </a:ext>
            </a:extLst>
          </p:cNvPr>
          <p:cNvSpPr/>
          <p:nvPr userDrawn="1"/>
        </p:nvSpPr>
        <p:spPr>
          <a:xfrm>
            <a:off x="108000" y="3911600"/>
            <a:ext cx="11979225" cy="2279650"/>
          </a:xfrm>
          <a:prstGeom prst="rect">
            <a:avLst/>
          </a:prstGeom>
          <a:gradFill>
            <a:gsLst>
              <a:gs pos="0">
                <a:schemeClr val="accent1"/>
              </a:gs>
              <a:gs pos="100000">
                <a:schemeClr val="accent3"/>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2" name="Cím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rtlCol="0"/>
          <a:lstStyle>
            <a:lvl1pPr>
              <a:defRPr>
                <a:solidFill>
                  <a:schemeClr val="bg1">
                    <a:lumMod val="95000"/>
                  </a:schemeClr>
                </a:solidFill>
              </a:defRPr>
            </a:lvl1pPr>
          </a:lstStyle>
          <a:p>
            <a:pPr rtl="0"/>
            <a:r>
              <a:rPr lang="hu-HU" noProof="0"/>
              <a:t>Mintacím szerkesztése</a:t>
            </a:r>
            <a:endParaRPr lang="hu-HU" noProof="0" dirty="0"/>
          </a:p>
        </p:txBody>
      </p:sp>
      <p:sp>
        <p:nvSpPr>
          <p:cNvPr id="3" name="Tartalom helye 2">
            <a:extLst>
              <a:ext uri="{FF2B5EF4-FFF2-40B4-BE49-F238E27FC236}">
                <a16:creationId xmlns:a16="http://schemas.microsoft.com/office/drawing/2014/main" id="{B1948E38-8FB0-4E51-A01C-C88794372E50}"/>
              </a:ext>
            </a:extLst>
          </p:cNvPr>
          <p:cNvSpPr>
            <a:spLocks noGrp="1"/>
          </p:cNvSpPr>
          <p:nvPr>
            <p:ph idx="1" hasCustomPrompt="1"/>
          </p:nvPr>
        </p:nvSpPr>
        <p:spPr>
          <a:xfrm>
            <a:off x="619438" y="4699407"/>
            <a:ext cx="1785124" cy="1307693"/>
          </a:xfrm>
        </p:spPr>
        <p:txBody>
          <a:bodyPr rtlCol="0"/>
          <a:lstStyle>
            <a:lvl1pPr marL="0" indent="0">
              <a:buNone/>
              <a:defRPr sz="1400">
                <a:solidFill>
                  <a:schemeClr val="tx1"/>
                </a:solidFill>
              </a:defRPr>
            </a:lvl1pPr>
            <a:lvl2pPr marL="266700" indent="0">
              <a:buFont typeface="Arial" panose="020B0604020202020204" pitchFamily="34" charset="0"/>
              <a:buNone/>
              <a:defRPr>
                <a:solidFill>
                  <a:schemeClr val="bg1">
                    <a:lumMod val="95000"/>
                  </a:schemeClr>
                </a:solidFill>
              </a:defRPr>
            </a:lvl2pPr>
            <a:lvl3pPr marL="542925" indent="0">
              <a:buNone/>
              <a:defRPr>
                <a:solidFill>
                  <a:schemeClr val="bg1">
                    <a:lumMod val="95000"/>
                  </a:schemeClr>
                </a:solidFill>
              </a:defRPr>
            </a:lvl3pPr>
            <a:lvl4pPr marL="809625" indent="0">
              <a:buNone/>
              <a:defRPr>
                <a:solidFill>
                  <a:schemeClr val="bg1">
                    <a:lumMod val="95000"/>
                  </a:schemeClr>
                </a:solidFill>
              </a:defRPr>
            </a:lvl4pPr>
            <a:lvl5pPr marL="1076325" indent="0">
              <a:buNone/>
              <a:defRPr>
                <a:solidFill>
                  <a:schemeClr val="bg1">
                    <a:lumMod val="95000"/>
                  </a:schemeClr>
                </a:solidFill>
              </a:defRPr>
            </a:lvl5pPr>
          </a:lstStyle>
          <a:p>
            <a:pPr lvl="0" rtl="0"/>
            <a:r>
              <a:rPr lang="hu-HU" noProof="0" dirty="0"/>
              <a:t>Listajel leírása</a:t>
            </a:r>
          </a:p>
        </p:txBody>
      </p:sp>
      <p:sp>
        <p:nvSpPr>
          <p:cNvPr id="7" name="Élőláb helye 6">
            <a:extLst>
              <a:ext uri="{FF2B5EF4-FFF2-40B4-BE49-F238E27FC236}">
                <a16:creationId xmlns:a16="http://schemas.microsoft.com/office/drawing/2014/main" id="{19F419B1-164A-4B7A-BBEC-47B6151ECB05}"/>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8" name="Dia számának helye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6" name="Kép helyőrzője 5">
            <a:extLst>
              <a:ext uri="{FF2B5EF4-FFF2-40B4-BE49-F238E27FC236}">
                <a16:creationId xmlns:a16="http://schemas.microsoft.com/office/drawing/2014/main" id="{38143612-6715-4267-8D14-657C6B2F922C}"/>
              </a:ext>
            </a:extLst>
          </p:cNvPr>
          <p:cNvSpPr>
            <a:spLocks noGrp="1"/>
          </p:cNvSpPr>
          <p:nvPr>
            <p:ph type="pic" sz="quarter" idx="12" hasCustomPrompt="1"/>
          </p:nvPr>
        </p:nvSpPr>
        <p:spPr>
          <a:xfrm>
            <a:off x="1199510" y="2502002"/>
            <a:ext cx="621792" cy="621792"/>
          </a:xfrm>
        </p:spPr>
        <p:txBody>
          <a:bodyPr rtlCol="0" anchor="ctr"/>
          <a:lstStyle>
            <a:lvl1pPr marL="0" indent="0" algn="ctr">
              <a:buFont typeface="Arial" panose="020B0604020202020204" pitchFamily="34" charset="0"/>
              <a:buNone/>
              <a:defRPr sz="1100">
                <a:solidFill>
                  <a:schemeClr val="bg1">
                    <a:lumMod val="95000"/>
                  </a:schemeClr>
                </a:solidFill>
              </a:defRPr>
            </a:lvl1pPr>
          </a:lstStyle>
          <a:p>
            <a:pPr rtl="0"/>
            <a:r>
              <a:rPr lang="hu-HU" noProof="0" dirty="0"/>
              <a:t>Ikon beszúrása</a:t>
            </a:r>
          </a:p>
        </p:txBody>
      </p:sp>
      <p:sp>
        <p:nvSpPr>
          <p:cNvPr id="12" name="Szöveg helye 11">
            <a:extLst>
              <a:ext uri="{FF2B5EF4-FFF2-40B4-BE49-F238E27FC236}">
                <a16:creationId xmlns:a16="http://schemas.microsoft.com/office/drawing/2014/main" id="{6561AA4B-694F-4E39-B6A3-1A4343C3F6B4}"/>
              </a:ext>
            </a:extLst>
          </p:cNvPr>
          <p:cNvSpPr>
            <a:spLocks noGrp="1"/>
          </p:cNvSpPr>
          <p:nvPr>
            <p:ph type="body" sz="quarter" idx="13" hasCustomPrompt="1"/>
          </p:nvPr>
        </p:nvSpPr>
        <p:spPr>
          <a:xfrm>
            <a:off x="619238" y="4222328"/>
            <a:ext cx="1785124" cy="288000"/>
          </a:xfrm>
        </p:spPr>
        <p:txBody>
          <a:bodyPr rtlCol="0"/>
          <a:lstStyle>
            <a:lvl1pPr marL="0" indent="0">
              <a:buNone/>
              <a:defRPr sz="2300">
                <a:solidFill>
                  <a:schemeClr val="tx1"/>
                </a:solidFill>
                <a:latin typeface="+mj-lt"/>
              </a:defRPr>
            </a:lvl1pPr>
          </a:lstStyle>
          <a:p>
            <a:pPr lvl="0" rtl="0"/>
            <a:r>
              <a:rPr lang="hu-HU" noProof="0" dirty="0"/>
              <a:t>Listajel címe</a:t>
            </a:r>
          </a:p>
        </p:txBody>
      </p:sp>
      <p:sp>
        <p:nvSpPr>
          <p:cNvPr id="14" name="Szöveg helye 13">
            <a:extLst>
              <a:ext uri="{FF2B5EF4-FFF2-40B4-BE49-F238E27FC236}">
                <a16:creationId xmlns:a16="http://schemas.microsoft.com/office/drawing/2014/main" id="{082027BF-A05E-4BBB-AC62-E4F52D63AFD6}"/>
              </a:ext>
            </a:extLst>
          </p:cNvPr>
          <p:cNvSpPr>
            <a:spLocks noGrp="1"/>
          </p:cNvSpPr>
          <p:nvPr>
            <p:ph type="body" sz="quarter" idx="14" hasCustomPrompt="1"/>
          </p:nvPr>
        </p:nvSpPr>
        <p:spPr>
          <a:xfrm>
            <a:off x="2914288" y="4222328"/>
            <a:ext cx="1785124" cy="288000"/>
          </a:xfrm>
        </p:spPr>
        <p:txBody>
          <a:bodyPr rtlCol="0"/>
          <a:lstStyle>
            <a:lvl1pPr marL="0" indent="0">
              <a:buNone/>
              <a:defRPr sz="2300">
                <a:solidFill>
                  <a:schemeClr val="tx1"/>
                </a:solidFill>
                <a:latin typeface="+mj-lt"/>
              </a:defRPr>
            </a:lvl1pPr>
          </a:lstStyle>
          <a:p>
            <a:pPr lvl="0" rtl="0"/>
            <a:r>
              <a:rPr lang="hu-HU" noProof="0" dirty="0"/>
              <a:t>Listajel címe</a:t>
            </a:r>
          </a:p>
        </p:txBody>
      </p:sp>
      <p:sp>
        <p:nvSpPr>
          <p:cNvPr id="16" name="Szöveg helye 15">
            <a:extLst>
              <a:ext uri="{FF2B5EF4-FFF2-40B4-BE49-F238E27FC236}">
                <a16:creationId xmlns:a16="http://schemas.microsoft.com/office/drawing/2014/main" id="{60850ADC-5F1A-46E8-9FF1-20984BF32670}"/>
              </a:ext>
            </a:extLst>
          </p:cNvPr>
          <p:cNvSpPr>
            <a:spLocks noGrp="1"/>
          </p:cNvSpPr>
          <p:nvPr>
            <p:ph type="body" sz="quarter" idx="15" hasCustomPrompt="1"/>
          </p:nvPr>
        </p:nvSpPr>
        <p:spPr>
          <a:xfrm>
            <a:off x="2914438" y="4699407"/>
            <a:ext cx="1785124" cy="1307693"/>
          </a:xfrm>
        </p:spPr>
        <p:txBody>
          <a:bodyPr rtlCol="0"/>
          <a:lstStyle>
            <a:lvl1pPr marL="0" indent="0">
              <a:buNone/>
              <a:defRPr sz="1400">
                <a:solidFill>
                  <a:schemeClr val="tx1"/>
                </a:solidFill>
              </a:defRPr>
            </a:lvl1pPr>
          </a:lstStyle>
          <a:p>
            <a:pPr lvl="0" rtl="0"/>
            <a:r>
              <a:rPr lang="hu-HU" noProof="0" dirty="0"/>
              <a:t>Listajel leírása</a:t>
            </a:r>
          </a:p>
        </p:txBody>
      </p:sp>
      <p:sp>
        <p:nvSpPr>
          <p:cNvPr id="18" name="Szöveg helye 17">
            <a:extLst>
              <a:ext uri="{FF2B5EF4-FFF2-40B4-BE49-F238E27FC236}">
                <a16:creationId xmlns:a16="http://schemas.microsoft.com/office/drawing/2014/main" id="{A36EC0DD-DF7C-4528-B4E0-956CC4C45AFA}"/>
              </a:ext>
            </a:extLst>
          </p:cNvPr>
          <p:cNvSpPr>
            <a:spLocks noGrp="1"/>
          </p:cNvSpPr>
          <p:nvPr>
            <p:ph type="body" sz="quarter" idx="16" hasCustomPrompt="1"/>
          </p:nvPr>
        </p:nvSpPr>
        <p:spPr>
          <a:xfrm>
            <a:off x="5209338" y="4222328"/>
            <a:ext cx="1785124" cy="288000"/>
          </a:xfrm>
        </p:spPr>
        <p:txBody>
          <a:bodyPr rtlCol="0"/>
          <a:lstStyle>
            <a:lvl1pPr marL="0" indent="0">
              <a:buNone/>
              <a:defRPr sz="2300">
                <a:solidFill>
                  <a:schemeClr val="tx1"/>
                </a:solidFill>
                <a:latin typeface="+mj-lt"/>
              </a:defRPr>
            </a:lvl1pPr>
          </a:lstStyle>
          <a:p>
            <a:pPr lvl="0" rtl="0"/>
            <a:r>
              <a:rPr lang="hu-HU" noProof="0" dirty="0"/>
              <a:t>Listajel címe</a:t>
            </a:r>
          </a:p>
        </p:txBody>
      </p:sp>
      <p:sp>
        <p:nvSpPr>
          <p:cNvPr id="20" name="Szöveg helye 19">
            <a:extLst>
              <a:ext uri="{FF2B5EF4-FFF2-40B4-BE49-F238E27FC236}">
                <a16:creationId xmlns:a16="http://schemas.microsoft.com/office/drawing/2014/main" id="{B31E5A1A-85AF-4BC4-9723-254BB59B5A31}"/>
              </a:ext>
            </a:extLst>
          </p:cNvPr>
          <p:cNvSpPr>
            <a:spLocks noGrp="1"/>
          </p:cNvSpPr>
          <p:nvPr>
            <p:ph type="body" sz="quarter" idx="17" hasCustomPrompt="1"/>
          </p:nvPr>
        </p:nvSpPr>
        <p:spPr>
          <a:xfrm>
            <a:off x="5209438" y="4699407"/>
            <a:ext cx="1785124" cy="1307693"/>
          </a:xfrm>
        </p:spPr>
        <p:txBody>
          <a:bodyPr rtlCol="0"/>
          <a:lstStyle>
            <a:lvl1pPr marL="0" indent="0">
              <a:buNone/>
              <a:defRPr sz="1400">
                <a:solidFill>
                  <a:schemeClr val="tx1"/>
                </a:solidFill>
              </a:defRPr>
            </a:lvl1pPr>
          </a:lstStyle>
          <a:p>
            <a:pPr lvl="0" rtl="0"/>
            <a:r>
              <a:rPr lang="hu-HU" noProof="0" dirty="0"/>
              <a:t>Listajel leírása</a:t>
            </a:r>
          </a:p>
        </p:txBody>
      </p:sp>
      <p:sp>
        <p:nvSpPr>
          <p:cNvPr id="22" name="Szöveg helye 21">
            <a:extLst>
              <a:ext uri="{FF2B5EF4-FFF2-40B4-BE49-F238E27FC236}">
                <a16:creationId xmlns:a16="http://schemas.microsoft.com/office/drawing/2014/main" id="{7876265F-E461-4542-AAD2-D879C7BE11DE}"/>
              </a:ext>
            </a:extLst>
          </p:cNvPr>
          <p:cNvSpPr>
            <a:spLocks noGrp="1"/>
          </p:cNvSpPr>
          <p:nvPr>
            <p:ph type="body" sz="quarter" idx="18" hasCustomPrompt="1"/>
          </p:nvPr>
        </p:nvSpPr>
        <p:spPr>
          <a:xfrm>
            <a:off x="7504388" y="4222328"/>
            <a:ext cx="1785124" cy="288000"/>
          </a:xfrm>
        </p:spPr>
        <p:txBody>
          <a:bodyPr rtlCol="0"/>
          <a:lstStyle>
            <a:lvl1pPr marL="0" indent="0">
              <a:buNone/>
              <a:defRPr sz="2300">
                <a:solidFill>
                  <a:schemeClr val="tx1"/>
                </a:solidFill>
                <a:latin typeface="+mj-lt"/>
              </a:defRPr>
            </a:lvl1pPr>
          </a:lstStyle>
          <a:p>
            <a:pPr lvl="0" rtl="0"/>
            <a:r>
              <a:rPr lang="hu-HU" noProof="0" dirty="0"/>
              <a:t>Listajel címe</a:t>
            </a:r>
          </a:p>
        </p:txBody>
      </p:sp>
      <p:sp>
        <p:nvSpPr>
          <p:cNvPr id="24" name="Szöveg helye 23">
            <a:extLst>
              <a:ext uri="{FF2B5EF4-FFF2-40B4-BE49-F238E27FC236}">
                <a16:creationId xmlns:a16="http://schemas.microsoft.com/office/drawing/2014/main" id="{47126C52-CB79-436E-B0D2-FF44B1C13CE2}"/>
              </a:ext>
            </a:extLst>
          </p:cNvPr>
          <p:cNvSpPr>
            <a:spLocks noGrp="1"/>
          </p:cNvSpPr>
          <p:nvPr>
            <p:ph type="body" sz="quarter" idx="19" hasCustomPrompt="1"/>
          </p:nvPr>
        </p:nvSpPr>
        <p:spPr>
          <a:xfrm>
            <a:off x="7504438" y="4699407"/>
            <a:ext cx="1785124" cy="1307693"/>
          </a:xfrm>
        </p:spPr>
        <p:txBody>
          <a:bodyPr rtlCol="0"/>
          <a:lstStyle>
            <a:lvl1pPr marL="0" indent="0">
              <a:buNone/>
              <a:defRPr sz="1400">
                <a:solidFill>
                  <a:schemeClr val="tx1"/>
                </a:solidFill>
              </a:defRPr>
            </a:lvl1pPr>
          </a:lstStyle>
          <a:p>
            <a:pPr lvl="0" rtl="0"/>
            <a:r>
              <a:rPr lang="hu-HU" noProof="0" dirty="0"/>
              <a:t>Listajel leírása</a:t>
            </a:r>
          </a:p>
        </p:txBody>
      </p:sp>
      <p:sp>
        <p:nvSpPr>
          <p:cNvPr id="26" name="Szöveg helye 25">
            <a:extLst>
              <a:ext uri="{FF2B5EF4-FFF2-40B4-BE49-F238E27FC236}">
                <a16:creationId xmlns:a16="http://schemas.microsoft.com/office/drawing/2014/main" id="{A59B622B-6848-462F-BD9E-B77197AE3C65}"/>
              </a:ext>
            </a:extLst>
          </p:cNvPr>
          <p:cNvSpPr>
            <a:spLocks noGrp="1"/>
          </p:cNvSpPr>
          <p:nvPr>
            <p:ph type="body" sz="quarter" idx="20" hasCustomPrompt="1"/>
          </p:nvPr>
        </p:nvSpPr>
        <p:spPr>
          <a:xfrm>
            <a:off x="9799438" y="4222328"/>
            <a:ext cx="1785124" cy="288000"/>
          </a:xfrm>
        </p:spPr>
        <p:txBody>
          <a:bodyPr rtlCol="0"/>
          <a:lstStyle>
            <a:lvl1pPr marL="0" indent="0">
              <a:buNone/>
              <a:defRPr sz="2300">
                <a:solidFill>
                  <a:schemeClr val="tx1"/>
                </a:solidFill>
                <a:latin typeface="+mj-lt"/>
              </a:defRPr>
            </a:lvl1pPr>
          </a:lstStyle>
          <a:p>
            <a:pPr lvl="0" rtl="0"/>
            <a:r>
              <a:rPr lang="hu-HU" noProof="0" dirty="0"/>
              <a:t>Listajel címe</a:t>
            </a:r>
          </a:p>
        </p:txBody>
      </p:sp>
      <p:sp>
        <p:nvSpPr>
          <p:cNvPr id="28" name="Szöveg helye 27">
            <a:extLst>
              <a:ext uri="{FF2B5EF4-FFF2-40B4-BE49-F238E27FC236}">
                <a16:creationId xmlns:a16="http://schemas.microsoft.com/office/drawing/2014/main" id="{A72188F1-FB33-4B07-A4D2-8766FEB2693D}"/>
              </a:ext>
            </a:extLst>
          </p:cNvPr>
          <p:cNvSpPr>
            <a:spLocks noGrp="1"/>
          </p:cNvSpPr>
          <p:nvPr>
            <p:ph type="body" sz="quarter" idx="21" hasCustomPrompt="1"/>
          </p:nvPr>
        </p:nvSpPr>
        <p:spPr>
          <a:xfrm>
            <a:off x="9799438" y="4699407"/>
            <a:ext cx="1785124" cy="1307693"/>
          </a:xfrm>
        </p:spPr>
        <p:txBody>
          <a:bodyPr rtlCol="0"/>
          <a:lstStyle>
            <a:lvl1pPr marL="0" indent="0">
              <a:buNone/>
              <a:defRPr sz="1400">
                <a:solidFill>
                  <a:schemeClr val="tx1"/>
                </a:solidFill>
              </a:defRPr>
            </a:lvl1pPr>
          </a:lstStyle>
          <a:p>
            <a:pPr lvl="0" rtl="0"/>
            <a:r>
              <a:rPr lang="hu-HU" noProof="0" dirty="0"/>
              <a:t>Listajel leírása</a:t>
            </a:r>
          </a:p>
        </p:txBody>
      </p:sp>
      <p:sp>
        <p:nvSpPr>
          <p:cNvPr id="30" name="Kép helyőrzője 29">
            <a:extLst>
              <a:ext uri="{FF2B5EF4-FFF2-40B4-BE49-F238E27FC236}">
                <a16:creationId xmlns:a16="http://schemas.microsoft.com/office/drawing/2014/main" id="{CEE263FB-A4B6-4262-9E28-F5BE04D27624}"/>
              </a:ext>
            </a:extLst>
          </p:cNvPr>
          <p:cNvSpPr>
            <a:spLocks noGrp="1"/>
          </p:cNvSpPr>
          <p:nvPr>
            <p:ph type="pic" sz="quarter" idx="22" hasCustomPrompt="1"/>
          </p:nvPr>
        </p:nvSpPr>
        <p:spPr>
          <a:xfrm>
            <a:off x="3494560" y="2502002"/>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sp>
        <p:nvSpPr>
          <p:cNvPr id="32" name="Kép helyőrzője 31">
            <a:extLst>
              <a:ext uri="{FF2B5EF4-FFF2-40B4-BE49-F238E27FC236}">
                <a16:creationId xmlns:a16="http://schemas.microsoft.com/office/drawing/2014/main" id="{882E5BE9-B6C6-40B9-8C58-232DCF465148}"/>
              </a:ext>
            </a:extLst>
          </p:cNvPr>
          <p:cNvSpPr>
            <a:spLocks noGrp="1"/>
          </p:cNvSpPr>
          <p:nvPr>
            <p:ph type="pic" sz="quarter" idx="23" hasCustomPrompt="1"/>
          </p:nvPr>
        </p:nvSpPr>
        <p:spPr>
          <a:xfrm>
            <a:off x="5789610" y="2502002"/>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sp>
        <p:nvSpPr>
          <p:cNvPr id="34" name="Kép helyőrzője 33">
            <a:extLst>
              <a:ext uri="{FF2B5EF4-FFF2-40B4-BE49-F238E27FC236}">
                <a16:creationId xmlns:a16="http://schemas.microsoft.com/office/drawing/2014/main" id="{04B0B39C-CAA8-403A-9050-85F193E68239}"/>
              </a:ext>
            </a:extLst>
          </p:cNvPr>
          <p:cNvSpPr>
            <a:spLocks noGrp="1"/>
          </p:cNvSpPr>
          <p:nvPr>
            <p:ph type="pic" sz="quarter" idx="24" hasCustomPrompt="1"/>
          </p:nvPr>
        </p:nvSpPr>
        <p:spPr>
          <a:xfrm>
            <a:off x="8084660" y="2502002"/>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sp>
        <p:nvSpPr>
          <p:cNvPr id="36" name="Kép helyőrzője 35">
            <a:extLst>
              <a:ext uri="{FF2B5EF4-FFF2-40B4-BE49-F238E27FC236}">
                <a16:creationId xmlns:a16="http://schemas.microsoft.com/office/drawing/2014/main" id="{0B046FAC-30FD-4FF9-99EF-8D0429015DDA}"/>
              </a:ext>
            </a:extLst>
          </p:cNvPr>
          <p:cNvSpPr>
            <a:spLocks noGrp="1"/>
          </p:cNvSpPr>
          <p:nvPr>
            <p:ph type="pic" sz="quarter" idx="25" hasCustomPrompt="1"/>
          </p:nvPr>
        </p:nvSpPr>
        <p:spPr>
          <a:xfrm>
            <a:off x="10379710" y="2502002"/>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cxnSp>
        <p:nvCxnSpPr>
          <p:cNvPr id="23" name="Egyenes összekötő 22">
            <a:extLst>
              <a:ext uri="{FF2B5EF4-FFF2-40B4-BE49-F238E27FC236}">
                <a16:creationId xmlns:a16="http://schemas.microsoft.com/office/drawing/2014/main" id="{8DD25A4B-413E-4F3B-A6B1-FB87ABA3992E}"/>
              </a:ext>
              <a:ext uri="{C183D7F6-B498-43B3-948B-1728B52AA6E4}">
                <adec:decorative xmlns:adec="http://schemas.microsoft.com/office/drawing/2017/decorative" val="1"/>
              </a:ext>
            </a:extLst>
          </p:cNvPr>
          <p:cNvCxnSpPr/>
          <p:nvPr userDrawn="1"/>
        </p:nvCxnSpPr>
        <p:spPr>
          <a:xfrm flipV="1">
            <a:off x="2616200" y="1849213"/>
            <a:ext cx="0" cy="2062387"/>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Egyenes összekötő 24">
            <a:extLst>
              <a:ext uri="{FF2B5EF4-FFF2-40B4-BE49-F238E27FC236}">
                <a16:creationId xmlns:a16="http://schemas.microsoft.com/office/drawing/2014/main" id="{297EC0C2-B526-47F7-B368-62FAF6AC5640}"/>
              </a:ext>
              <a:ext uri="{C183D7F6-B498-43B3-948B-1728B52AA6E4}">
                <adec:decorative xmlns:adec="http://schemas.microsoft.com/office/drawing/2017/decorative" val="1"/>
              </a:ext>
            </a:extLst>
          </p:cNvPr>
          <p:cNvCxnSpPr/>
          <p:nvPr userDrawn="1"/>
        </p:nvCxnSpPr>
        <p:spPr>
          <a:xfrm flipV="1">
            <a:off x="4940300" y="1849213"/>
            <a:ext cx="0" cy="2062387"/>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Egyenes összekötő 26">
            <a:extLst>
              <a:ext uri="{FF2B5EF4-FFF2-40B4-BE49-F238E27FC236}">
                <a16:creationId xmlns:a16="http://schemas.microsoft.com/office/drawing/2014/main" id="{348E637F-ACCC-4022-8AE0-75FA2B0A9C98}"/>
              </a:ext>
              <a:ext uri="{C183D7F6-B498-43B3-948B-1728B52AA6E4}">
                <adec:decorative xmlns:adec="http://schemas.microsoft.com/office/drawing/2017/decorative" val="1"/>
              </a:ext>
            </a:extLst>
          </p:cNvPr>
          <p:cNvCxnSpPr/>
          <p:nvPr userDrawn="1"/>
        </p:nvCxnSpPr>
        <p:spPr>
          <a:xfrm flipV="1">
            <a:off x="7251700" y="1849213"/>
            <a:ext cx="0" cy="2062387"/>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Egyenes összekötő 28">
            <a:extLst>
              <a:ext uri="{FF2B5EF4-FFF2-40B4-BE49-F238E27FC236}">
                <a16:creationId xmlns:a16="http://schemas.microsoft.com/office/drawing/2014/main" id="{27372FDE-7F88-43EF-B037-C5C6B320CE2F}"/>
              </a:ext>
              <a:ext uri="{C183D7F6-B498-43B3-948B-1728B52AA6E4}">
                <adec:decorative xmlns:adec="http://schemas.microsoft.com/office/drawing/2017/decorative" val="1"/>
              </a:ext>
            </a:extLst>
          </p:cNvPr>
          <p:cNvCxnSpPr/>
          <p:nvPr userDrawn="1"/>
        </p:nvCxnSpPr>
        <p:spPr>
          <a:xfrm flipV="1">
            <a:off x="9575800" y="1849213"/>
            <a:ext cx="0" cy="2062387"/>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336371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 listajel">
    <p:spTree>
      <p:nvGrpSpPr>
        <p:cNvPr id="1" name=""/>
        <p:cNvGrpSpPr/>
        <p:nvPr/>
      </p:nvGrpSpPr>
      <p:grpSpPr>
        <a:xfrm>
          <a:off x="0" y="0"/>
          <a:ext cx="0" cy="0"/>
          <a:chOff x="0" y="0"/>
          <a:chExt cx="0" cy="0"/>
        </a:xfrm>
      </p:grpSpPr>
      <p:sp>
        <p:nvSpPr>
          <p:cNvPr id="6" name="Kép helyőrzője 4">
            <a:extLst>
              <a:ext uri="{FF2B5EF4-FFF2-40B4-BE49-F238E27FC236}">
                <a16:creationId xmlns:a16="http://schemas.microsoft.com/office/drawing/2014/main" id="{F8F88439-2E2F-420C-B2D5-AC87C621BD26}"/>
              </a:ext>
            </a:extLst>
          </p:cNvPr>
          <p:cNvSpPr>
            <a:spLocks noGrp="1"/>
          </p:cNvSpPr>
          <p:nvPr>
            <p:ph type="pic" sz="quarter" idx="12" hasCustomPrompt="1"/>
          </p:nvPr>
        </p:nvSpPr>
        <p:spPr>
          <a:xfrm>
            <a:off x="108000" y="108000"/>
            <a:ext cx="4348305" cy="6083250"/>
          </a:xfrm>
          <a:solidFill>
            <a:schemeClr val="tx1">
              <a:lumMod val="75000"/>
              <a:lumOff val="25000"/>
            </a:schemeClr>
          </a:solidFill>
        </p:spPr>
        <p:txBody>
          <a:bodyPr rtlCol="0" anchor="ctr"/>
          <a:lstStyle>
            <a:lvl1pPr marL="0" indent="0" algn="ctr">
              <a:buNone/>
              <a:defRPr sz="1400" i="1">
                <a:solidFill>
                  <a:schemeClr val="bg1">
                    <a:lumMod val="95000"/>
                  </a:schemeClr>
                </a:solidFill>
                <a:latin typeface="Times New Roman" panose="02020603050405020304" pitchFamily="18" charset="0"/>
                <a:cs typeface="Times New Roman" panose="02020603050405020304" pitchFamily="18" charset="0"/>
              </a:defRPr>
            </a:lvl1pPr>
          </a:lstStyle>
          <a:p>
            <a:pPr rtl="0"/>
            <a:r>
              <a:rPr lang="hu-HU" noProof="0" dirty="0"/>
              <a:t>Szúrja be vagy húzza ide a fényképét</a:t>
            </a:r>
          </a:p>
        </p:txBody>
      </p:sp>
      <p:sp>
        <p:nvSpPr>
          <p:cNvPr id="19" name="Cím 4">
            <a:extLst>
              <a:ext uri="{FF2B5EF4-FFF2-40B4-BE49-F238E27FC236}">
                <a16:creationId xmlns:a16="http://schemas.microsoft.com/office/drawing/2014/main" id="{4BF8DEF3-C707-4695-8289-A7711DFC9E44}"/>
              </a:ext>
            </a:extLst>
          </p:cNvPr>
          <p:cNvSpPr>
            <a:spLocks noGrp="1"/>
          </p:cNvSpPr>
          <p:nvPr>
            <p:ph type="title"/>
          </p:nvPr>
        </p:nvSpPr>
        <p:spPr>
          <a:xfrm rot="5400000">
            <a:off x="8219329" y="2326579"/>
            <a:ext cx="6083250" cy="1646095"/>
          </a:xfrm>
          <a:gradFill>
            <a:gsLst>
              <a:gs pos="0">
                <a:schemeClr val="accent1"/>
              </a:gs>
              <a:gs pos="100000">
                <a:schemeClr val="accent3">
                  <a:lumMod val="60000"/>
                  <a:lumOff val="40000"/>
                </a:schemeClr>
              </a:gs>
            </a:gsLst>
            <a:lin ang="7800000" scaled="0"/>
          </a:gradFill>
        </p:spPr>
        <p:txBody>
          <a:bodyPr vert="horz" lIns="0" tIns="0" rIns="0" bIns="0" rtlCol="0" anchor="ctr">
            <a:noAutofit/>
          </a:bodyPr>
          <a:lstStyle>
            <a:lvl1pPr algn="ctr">
              <a:defRPr lang="en-ZA" cap="all" baseline="0" dirty="0">
                <a:solidFill>
                  <a:schemeClr val="tx1"/>
                </a:solidFill>
              </a:defRPr>
            </a:lvl1pPr>
          </a:lstStyle>
          <a:p>
            <a:pPr marL="0" lvl="0" algn="ctr" rtl="0"/>
            <a:r>
              <a:rPr lang="hu-HU" noProof="0"/>
              <a:t>Mintacím szerkesztése</a:t>
            </a:r>
            <a:endParaRPr lang="hu-HU" noProof="0" dirty="0"/>
          </a:p>
        </p:txBody>
      </p:sp>
      <p:sp>
        <p:nvSpPr>
          <p:cNvPr id="7" name="Élőláb helye 6">
            <a:extLst>
              <a:ext uri="{FF2B5EF4-FFF2-40B4-BE49-F238E27FC236}">
                <a16:creationId xmlns:a16="http://schemas.microsoft.com/office/drawing/2014/main" id="{19F419B1-164A-4B7A-BBEC-47B6151ECB05}"/>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8" name="Dia számának helye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10" name="Tartalom helye 2">
            <a:extLst>
              <a:ext uri="{FF2B5EF4-FFF2-40B4-BE49-F238E27FC236}">
                <a16:creationId xmlns:a16="http://schemas.microsoft.com/office/drawing/2014/main" id="{48E3EAD4-15D7-432A-8B0A-DC2D111A2E56}"/>
              </a:ext>
            </a:extLst>
          </p:cNvPr>
          <p:cNvSpPr>
            <a:spLocks noGrp="1"/>
          </p:cNvSpPr>
          <p:nvPr>
            <p:ph idx="1" hasCustomPrompt="1"/>
          </p:nvPr>
        </p:nvSpPr>
        <p:spPr>
          <a:xfrm>
            <a:off x="4727401" y="4432795"/>
            <a:ext cx="1620000" cy="1019255"/>
          </a:xfrm>
        </p:spPr>
        <p:txBody>
          <a:bodyPr rtlCol="0"/>
          <a:lstStyle>
            <a:lvl1pPr marL="0" indent="0" algn="ctr">
              <a:buNone/>
              <a:defRPr sz="1400">
                <a:solidFill>
                  <a:schemeClr val="tx1"/>
                </a:solidFill>
              </a:defRPr>
            </a:lvl1pPr>
            <a:lvl2pPr marL="266700" indent="0">
              <a:buFont typeface="Arial" panose="020B0604020202020204" pitchFamily="34" charset="0"/>
              <a:buNone/>
              <a:defRPr>
                <a:solidFill>
                  <a:schemeClr val="bg1">
                    <a:lumMod val="95000"/>
                  </a:schemeClr>
                </a:solidFill>
              </a:defRPr>
            </a:lvl2pPr>
            <a:lvl3pPr marL="542925" indent="0">
              <a:buNone/>
              <a:defRPr>
                <a:solidFill>
                  <a:schemeClr val="bg1">
                    <a:lumMod val="95000"/>
                  </a:schemeClr>
                </a:solidFill>
              </a:defRPr>
            </a:lvl3pPr>
            <a:lvl4pPr marL="809625" indent="0">
              <a:buNone/>
              <a:defRPr>
                <a:solidFill>
                  <a:schemeClr val="bg1">
                    <a:lumMod val="95000"/>
                  </a:schemeClr>
                </a:solidFill>
              </a:defRPr>
            </a:lvl4pPr>
            <a:lvl5pPr marL="1076325" indent="0">
              <a:buNone/>
              <a:defRPr>
                <a:solidFill>
                  <a:schemeClr val="bg1">
                    <a:lumMod val="95000"/>
                  </a:schemeClr>
                </a:solidFill>
              </a:defRPr>
            </a:lvl5pPr>
          </a:lstStyle>
          <a:p>
            <a:pPr lvl="0" rtl="0"/>
            <a:r>
              <a:rPr lang="hu-HU" noProof="0" dirty="0"/>
              <a:t>Listajel leírása</a:t>
            </a:r>
          </a:p>
        </p:txBody>
      </p:sp>
      <p:sp>
        <p:nvSpPr>
          <p:cNvPr id="12" name="Szöveg helye 11">
            <a:extLst>
              <a:ext uri="{FF2B5EF4-FFF2-40B4-BE49-F238E27FC236}">
                <a16:creationId xmlns:a16="http://schemas.microsoft.com/office/drawing/2014/main" id="{61C6E612-85D9-4ADF-89D8-C2A8144E16AA}"/>
              </a:ext>
            </a:extLst>
          </p:cNvPr>
          <p:cNvSpPr>
            <a:spLocks noGrp="1"/>
          </p:cNvSpPr>
          <p:nvPr>
            <p:ph type="body" sz="quarter" idx="14" hasCustomPrompt="1"/>
          </p:nvPr>
        </p:nvSpPr>
        <p:spPr>
          <a:xfrm>
            <a:off x="4727201" y="3955716"/>
            <a:ext cx="162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13" name="Szöveg helye 13">
            <a:extLst>
              <a:ext uri="{FF2B5EF4-FFF2-40B4-BE49-F238E27FC236}">
                <a16:creationId xmlns:a16="http://schemas.microsoft.com/office/drawing/2014/main" id="{85BE1C74-5612-4143-A6A0-9ABB2C58E988}"/>
              </a:ext>
            </a:extLst>
          </p:cNvPr>
          <p:cNvSpPr>
            <a:spLocks noGrp="1"/>
          </p:cNvSpPr>
          <p:nvPr>
            <p:ph type="body" sz="quarter" idx="15" hasCustomPrompt="1"/>
          </p:nvPr>
        </p:nvSpPr>
        <p:spPr>
          <a:xfrm>
            <a:off x="6613023" y="3955716"/>
            <a:ext cx="162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14" name="Szöveg helye 15">
            <a:extLst>
              <a:ext uri="{FF2B5EF4-FFF2-40B4-BE49-F238E27FC236}">
                <a16:creationId xmlns:a16="http://schemas.microsoft.com/office/drawing/2014/main" id="{80C5C49B-CF68-4827-B4F9-A6DC6C558148}"/>
              </a:ext>
            </a:extLst>
          </p:cNvPr>
          <p:cNvSpPr>
            <a:spLocks noGrp="1"/>
          </p:cNvSpPr>
          <p:nvPr>
            <p:ph type="body" sz="quarter" idx="16" hasCustomPrompt="1"/>
          </p:nvPr>
        </p:nvSpPr>
        <p:spPr>
          <a:xfrm>
            <a:off x="6613173" y="4432795"/>
            <a:ext cx="1620000" cy="1019255"/>
          </a:xfrm>
        </p:spPr>
        <p:txBody>
          <a:bodyPr rtlCol="0"/>
          <a:lstStyle>
            <a:lvl1pPr marL="0" indent="0" algn="ctr">
              <a:buNone/>
              <a:defRPr sz="1400">
                <a:solidFill>
                  <a:schemeClr val="tx1"/>
                </a:solidFill>
              </a:defRPr>
            </a:lvl1pPr>
          </a:lstStyle>
          <a:p>
            <a:pPr lvl="0" rtl="0"/>
            <a:r>
              <a:rPr lang="hu-HU" noProof="0" dirty="0"/>
              <a:t>Listajel leírása</a:t>
            </a:r>
          </a:p>
        </p:txBody>
      </p:sp>
      <p:sp>
        <p:nvSpPr>
          <p:cNvPr id="15" name="Szöveg helye 17">
            <a:extLst>
              <a:ext uri="{FF2B5EF4-FFF2-40B4-BE49-F238E27FC236}">
                <a16:creationId xmlns:a16="http://schemas.microsoft.com/office/drawing/2014/main" id="{905B2A5F-2BE7-4B00-9E44-0DF572969F24}"/>
              </a:ext>
            </a:extLst>
          </p:cNvPr>
          <p:cNvSpPr>
            <a:spLocks noGrp="1"/>
          </p:cNvSpPr>
          <p:nvPr>
            <p:ph type="body" sz="quarter" idx="17" hasCustomPrompt="1"/>
          </p:nvPr>
        </p:nvSpPr>
        <p:spPr>
          <a:xfrm>
            <a:off x="8498844" y="3955716"/>
            <a:ext cx="162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16" name="Szöveg helye 19">
            <a:extLst>
              <a:ext uri="{FF2B5EF4-FFF2-40B4-BE49-F238E27FC236}">
                <a16:creationId xmlns:a16="http://schemas.microsoft.com/office/drawing/2014/main" id="{4F40F98E-725D-4417-9E38-1835C92B8242}"/>
              </a:ext>
            </a:extLst>
          </p:cNvPr>
          <p:cNvSpPr>
            <a:spLocks noGrp="1"/>
          </p:cNvSpPr>
          <p:nvPr>
            <p:ph type="body" sz="quarter" idx="18" hasCustomPrompt="1"/>
          </p:nvPr>
        </p:nvSpPr>
        <p:spPr>
          <a:xfrm>
            <a:off x="8498944" y="4432795"/>
            <a:ext cx="1620000" cy="1019255"/>
          </a:xfrm>
        </p:spPr>
        <p:txBody>
          <a:bodyPr rtlCol="0"/>
          <a:lstStyle>
            <a:lvl1pPr marL="0" indent="0" algn="ctr">
              <a:buNone/>
              <a:defRPr sz="1400">
                <a:solidFill>
                  <a:schemeClr val="tx1"/>
                </a:solidFill>
              </a:defRPr>
            </a:lvl1pPr>
          </a:lstStyle>
          <a:p>
            <a:pPr lvl="0" rtl="0"/>
            <a:r>
              <a:rPr lang="hu-HU" noProof="0" dirty="0"/>
              <a:t>Listajel leírása</a:t>
            </a:r>
          </a:p>
        </p:txBody>
      </p:sp>
      <p:sp>
        <p:nvSpPr>
          <p:cNvPr id="20" name="Kép helyőrzője 5">
            <a:extLst>
              <a:ext uri="{FF2B5EF4-FFF2-40B4-BE49-F238E27FC236}">
                <a16:creationId xmlns:a16="http://schemas.microsoft.com/office/drawing/2014/main" id="{7B357BCD-40B4-1345-BF04-D10DBCF97A80}"/>
              </a:ext>
            </a:extLst>
          </p:cNvPr>
          <p:cNvSpPr>
            <a:spLocks noGrp="1"/>
          </p:cNvSpPr>
          <p:nvPr>
            <p:ph type="pic" sz="quarter" idx="24" hasCustomPrompt="1"/>
          </p:nvPr>
        </p:nvSpPr>
        <p:spPr>
          <a:xfrm>
            <a:off x="5226305" y="3069267"/>
            <a:ext cx="621792" cy="621792"/>
          </a:xfrm>
        </p:spPr>
        <p:txBody>
          <a:bodyPr rtlCol="0" anchor="ctr"/>
          <a:lstStyle>
            <a:lvl1pPr marL="0" indent="0" algn="ctr">
              <a:buFont typeface="Arial" panose="020B0604020202020204" pitchFamily="34" charset="0"/>
              <a:buNone/>
              <a:defRPr sz="1100">
                <a:solidFill>
                  <a:schemeClr val="bg1">
                    <a:lumMod val="95000"/>
                  </a:schemeClr>
                </a:solidFill>
              </a:defRPr>
            </a:lvl1pPr>
          </a:lstStyle>
          <a:p>
            <a:pPr rtl="0"/>
            <a:r>
              <a:rPr lang="hu-HU" noProof="0" dirty="0"/>
              <a:t>Ikon beszúrása</a:t>
            </a:r>
          </a:p>
        </p:txBody>
      </p:sp>
      <p:sp>
        <p:nvSpPr>
          <p:cNvPr id="21" name="Kép helyőrzője 29">
            <a:extLst>
              <a:ext uri="{FF2B5EF4-FFF2-40B4-BE49-F238E27FC236}">
                <a16:creationId xmlns:a16="http://schemas.microsoft.com/office/drawing/2014/main" id="{32327030-7B91-D540-BB8B-4FA022B2EB6D}"/>
              </a:ext>
            </a:extLst>
          </p:cNvPr>
          <p:cNvSpPr>
            <a:spLocks noGrp="1"/>
          </p:cNvSpPr>
          <p:nvPr>
            <p:ph type="pic" sz="quarter" idx="25" hasCustomPrompt="1"/>
          </p:nvPr>
        </p:nvSpPr>
        <p:spPr>
          <a:xfrm>
            <a:off x="7112127" y="3069267"/>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sp>
        <p:nvSpPr>
          <p:cNvPr id="22" name="Kép helyőrzője 31">
            <a:extLst>
              <a:ext uri="{FF2B5EF4-FFF2-40B4-BE49-F238E27FC236}">
                <a16:creationId xmlns:a16="http://schemas.microsoft.com/office/drawing/2014/main" id="{5013D7C3-E45B-144D-8A30-4272D8040D93}"/>
              </a:ext>
            </a:extLst>
          </p:cNvPr>
          <p:cNvSpPr>
            <a:spLocks noGrp="1"/>
          </p:cNvSpPr>
          <p:nvPr>
            <p:ph type="pic" sz="quarter" idx="26" hasCustomPrompt="1"/>
          </p:nvPr>
        </p:nvSpPr>
        <p:spPr>
          <a:xfrm>
            <a:off x="8997948" y="3069267"/>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cxnSp>
        <p:nvCxnSpPr>
          <p:cNvPr id="17" name="Egyenes összekötő 16">
            <a:extLst>
              <a:ext uri="{FF2B5EF4-FFF2-40B4-BE49-F238E27FC236}">
                <a16:creationId xmlns:a16="http://schemas.microsoft.com/office/drawing/2014/main" id="{DCB492DF-015F-4763-8E2B-9FCAC5137A07}"/>
              </a:ext>
              <a:ext uri="{C183D7F6-B498-43B3-948B-1728B52AA6E4}">
                <adec:decorative xmlns:adec="http://schemas.microsoft.com/office/drawing/2017/decorative" val="1"/>
              </a:ext>
            </a:extLst>
          </p:cNvPr>
          <p:cNvCxnSpPr>
            <a:cxnSpLocks/>
          </p:cNvCxnSpPr>
          <p:nvPr userDrawn="1"/>
        </p:nvCxnSpPr>
        <p:spPr>
          <a:xfrm flipV="1">
            <a:off x="6454775" y="2570163"/>
            <a:ext cx="0" cy="2881887"/>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cxnSp>
        <p:nvCxnSpPr>
          <p:cNvPr id="18" name="Egyenes összekötő 17">
            <a:extLst>
              <a:ext uri="{FF2B5EF4-FFF2-40B4-BE49-F238E27FC236}">
                <a16:creationId xmlns:a16="http://schemas.microsoft.com/office/drawing/2014/main" id="{E4C92078-CAC9-4E77-A670-543037FD1ABC}"/>
              </a:ext>
              <a:ext uri="{C183D7F6-B498-43B3-948B-1728B52AA6E4}">
                <adec:decorative xmlns:adec="http://schemas.microsoft.com/office/drawing/2017/decorative" val="1"/>
              </a:ext>
            </a:extLst>
          </p:cNvPr>
          <p:cNvCxnSpPr>
            <a:cxnSpLocks/>
          </p:cNvCxnSpPr>
          <p:nvPr userDrawn="1"/>
        </p:nvCxnSpPr>
        <p:spPr>
          <a:xfrm flipV="1">
            <a:off x="8350250" y="2570163"/>
            <a:ext cx="0" cy="2881887"/>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04875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 listajel">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14" name="Téglalap 13">
            <a:extLst>
              <a:ext uri="{FF2B5EF4-FFF2-40B4-BE49-F238E27FC236}">
                <a16:creationId xmlns:a16="http://schemas.microsoft.com/office/drawing/2014/main" id="{A945F115-22EA-452C-BEFF-B86EC6B0D0B2}"/>
              </a:ext>
            </a:extLst>
          </p:cNvPr>
          <p:cNvSpPr/>
          <p:nvPr userDrawn="1"/>
        </p:nvSpPr>
        <p:spPr>
          <a:xfrm>
            <a:off x="6677617" y="107999"/>
            <a:ext cx="5400000" cy="6084000"/>
          </a:xfrm>
          <a:prstGeom prst="rect">
            <a:avLst/>
          </a:prstGeom>
          <a:gradFill>
            <a:gsLst>
              <a:gs pos="3000">
                <a:schemeClr val="accent2">
                  <a:lumMod val="75000"/>
                </a:schemeClr>
              </a:gs>
              <a:gs pos="100000">
                <a:schemeClr val="accent3"/>
              </a:gs>
            </a:gsLst>
            <a:lin ang="4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grpSp>
        <p:nvGrpSpPr>
          <p:cNvPr id="16" name="Csoport 15">
            <a:extLst>
              <a:ext uri="{FF2B5EF4-FFF2-40B4-BE49-F238E27FC236}">
                <a16:creationId xmlns:a16="http://schemas.microsoft.com/office/drawing/2014/main" id="{FCBD139D-0699-4BC5-B75A-A53F7BE6D9A6}"/>
              </a:ext>
            </a:extLst>
          </p:cNvPr>
          <p:cNvGrpSpPr/>
          <p:nvPr/>
        </p:nvGrpSpPr>
        <p:grpSpPr>
          <a:xfrm rot="4830719">
            <a:off x="6634200" y="724568"/>
            <a:ext cx="4776768" cy="4776768"/>
            <a:chOff x="2514599" y="1566862"/>
            <a:chExt cx="3810001" cy="3810001"/>
          </a:xfrm>
          <a:effectLst/>
          <a:scene3d>
            <a:camera prst="perspectiveHeroicExtremeLeftFacing"/>
            <a:lightRig rig="threePt" dir="t"/>
          </a:scene3d>
        </p:grpSpPr>
        <p:cxnSp>
          <p:nvCxnSpPr>
            <p:cNvPr id="20" name="Egyenes összekötő 19">
              <a:extLst>
                <a:ext uri="{FF2B5EF4-FFF2-40B4-BE49-F238E27FC236}">
                  <a16:creationId xmlns:a16="http://schemas.microsoft.com/office/drawing/2014/main" id="{75EAAF49-5654-4DCE-84C0-E8336BC12BD4}"/>
                </a:ext>
              </a:extLst>
            </p:cNvPr>
            <p:cNvCxnSpPr/>
            <p:nvPr/>
          </p:nvCxnSpPr>
          <p:spPr>
            <a:xfrm>
              <a:off x="2514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Egyenes összekötő 20">
              <a:extLst>
                <a:ext uri="{FF2B5EF4-FFF2-40B4-BE49-F238E27FC236}">
                  <a16:creationId xmlns:a16="http://schemas.microsoft.com/office/drawing/2014/main" id="{D9401B41-6E13-4546-8AAC-2728F89FAF76}"/>
                </a:ext>
              </a:extLst>
            </p:cNvPr>
            <p:cNvCxnSpPr/>
            <p:nvPr/>
          </p:nvCxnSpPr>
          <p:spPr>
            <a:xfrm>
              <a:off x="2895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Egyenes összekötő 21">
              <a:extLst>
                <a:ext uri="{FF2B5EF4-FFF2-40B4-BE49-F238E27FC236}">
                  <a16:creationId xmlns:a16="http://schemas.microsoft.com/office/drawing/2014/main" id="{B7A76080-8F75-4B32-9114-880C87646FE2}"/>
                </a:ext>
              </a:extLst>
            </p:cNvPr>
            <p:cNvCxnSpPr/>
            <p:nvPr/>
          </p:nvCxnSpPr>
          <p:spPr>
            <a:xfrm>
              <a:off x="3276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3" name="Egyenes összekötő 22">
              <a:extLst>
                <a:ext uri="{FF2B5EF4-FFF2-40B4-BE49-F238E27FC236}">
                  <a16:creationId xmlns:a16="http://schemas.microsoft.com/office/drawing/2014/main" id="{BE2A1F8C-0406-4CB3-9869-26BA7E734D0F}"/>
                </a:ext>
              </a:extLst>
            </p:cNvPr>
            <p:cNvCxnSpPr/>
            <p:nvPr/>
          </p:nvCxnSpPr>
          <p:spPr>
            <a:xfrm>
              <a:off x="3657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4" name="Egyenes összekötő 23">
              <a:extLst>
                <a:ext uri="{FF2B5EF4-FFF2-40B4-BE49-F238E27FC236}">
                  <a16:creationId xmlns:a16="http://schemas.microsoft.com/office/drawing/2014/main" id="{1C78EEFE-6C2B-4D69-B0E3-B2BF76325172}"/>
                </a:ext>
              </a:extLst>
            </p:cNvPr>
            <p:cNvCxnSpPr/>
            <p:nvPr/>
          </p:nvCxnSpPr>
          <p:spPr>
            <a:xfrm>
              <a:off x="4038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 name="Egyenes összekötő 24">
              <a:extLst>
                <a:ext uri="{FF2B5EF4-FFF2-40B4-BE49-F238E27FC236}">
                  <a16:creationId xmlns:a16="http://schemas.microsoft.com/office/drawing/2014/main" id="{43325AD3-62C5-4A8B-872A-F165A03A1635}"/>
                </a:ext>
              </a:extLst>
            </p:cNvPr>
            <p:cNvCxnSpPr/>
            <p:nvPr/>
          </p:nvCxnSpPr>
          <p:spPr>
            <a:xfrm>
              <a:off x="4419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6" name="Egyenes összekötő 25">
              <a:extLst>
                <a:ext uri="{FF2B5EF4-FFF2-40B4-BE49-F238E27FC236}">
                  <a16:creationId xmlns:a16="http://schemas.microsoft.com/office/drawing/2014/main" id="{9493D3B8-5A11-4C86-B38B-627413AAB973}"/>
                </a:ext>
              </a:extLst>
            </p:cNvPr>
            <p:cNvCxnSpPr/>
            <p:nvPr/>
          </p:nvCxnSpPr>
          <p:spPr>
            <a:xfrm>
              <a:off x="4800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 name="Egyenes összekötő 26">
              <a:extLst>
                <a:ext uri="{FF2B5EF4-FFF2-40B4-BE49-F238E27FC236}">
                  <a16:creationId xmlns:a16="http://schemas.microsoft.com/office/drawing/2014/main" id="{81801A13-B692-41ED-AFEC-E95D85AE8016}"/>
                </a:ext>
              </a:extLst>
            </p:cNvPr>
            <p:cNvCxnSpPr/>
            <p:nvPr/>
          </p:nvCxnSpPr>
          <p:spPr>
            <a:xfrm>
              <a:off x="5181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8" name="Egyenes összekötő 27">
              <a:extLst>
                <a:ext uri="{FF2B5EF4-FFF2-40B4-BE49-F238E27FC236}">
                  <a16:creationId xmlns:a16="http://schemas.microsoft.com/office/drawing/2014/main" id="{28895529-45F9-4DF2-926F-48ACB4710FB8}"/>
                </a:ext>
              </a:extLst>
            </p:cNvPr>
            <p:cNvCxnSpPr/>
            <p:nvPr/>
          </p:nvCxnSpPr>
          <p:spPr>
            <a:xfrm>
              <a:off x="5562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Egyenes összekötő 28">
              <a:extLst>
                <a:ext uri="{FF2B5EF4-FFF2-40B4-BE49-F238E27FC236}">
                  <a16:creationId xmlns:a16="http://schemas.microsoft.com/office/drawing/2014/main" id="{897502D6-D65B-4CA1-90E3-765715D26AF6}"/>
                </a:ext>
              </a:extLst>
            </p:cNvPr>
            <p:cNvCxnSpPr/>
            <p:nvPr/>
          </p:nvCxnSpPr>
          <p:spPr>
            <a:xfrm>
              <a:off x="5943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0" name="Egyenes összekötő 29">
              <a:extLst>
                <a:ext uri="{FF2B5EF4-FFF2-40B4-BE49-F238E27FC236}">
                  <a16:creationId xmlns:a16="http://schemas.microsoft.com/office/drawing/2014/main" id="{522FCDB9-11E7-4962-A63D-DBBBE2AFE5FB}"/>
                </a:ext>
              </a:extLst>
            </p:cNvPr>
            <p:cNvCxnSpPr/>
            <p:nvPr/>
          </p:nvCxnSpPr>
          <p:spPr>
            <a:xfrm>
              <a:off x="6324600" y="1566862"/>
              <a:ext cx="0" cy="380999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 name="Egyenes összekötő 30">
              <a:extLst>
                <a:ext uri="{FF2B5EF4-FFF2-40B4-BE49-F238E27FC236}">
                  <a16:creationId xmlns:a16="http://schemas.microsoft.com/office/drawing/2014/main" id="{AA5E4EA5-3CAD-4CBC-BDAA-2218A53D6A09}"/>
                </a:ext>
              </a:extLst>
            </p:cNvPr>
            <p:cNvCxnSpPr/>
            <p:nvPr/>
          </p:nvCxnSpPr>
          <p:spPr>
            <a:xfrm rot="5400000">
              <a:off x="4419598" y="-338136"/>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2" name="Egyenes összekötő 31">
              <a:extLst>
                <a:ext uri="{FF2B5EF4-FFF2-40B4-BE49-F238E27FC236}">
                  <a16:creationId xmlns:a16="http://schemas.microsoft.com/office/drawing/2014/main" id="{2B6971A7-8CB7-4298-84D5-AFC5ACB3E97C}"/>
                </a:ext>
              </a:extLst>
            </p:cNvPr>
            <p:cNvCxnSpPr/>
            <p:nvPr/>
          </p:nvCxnSpPr>
          <p:spPr>
            <a:xfrm rot="5400000">
              <a:off x="4419598" y="42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3" name="Egyenes összekötő 32">
              <a:extLst>
                <a:ext uri="{FF2B5EF4-FFF2-40B4-BE49-F238E27FC236}">
                  <a16:creationId xmlns:a16="http://schemas.microsoft.com/office/drawing/2014/main" id="{23D783FA-8529-4E60-926E-CD074AF08F80}"/>
                </a:ext>
              </a:extLst>
            </p:cNvPr>
            <p:cNvCxnSpPr/>
            <p:nvPr/>
          </p:nvCxnSpPr>
          <p:spPr>
            <a:xfrm rot="5400000">
              <a:off x="4419598" y="423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Egyenes összekötő 33">
              <a:extLst>
                <a:ext uri="{FF2B5EF4-FFF2-40B4-BE49-F238E27FC236}">
                  <a16:creationId xmlns:a16="http://schemas.microsoft.com/office/drawing/2014/main" id="{CEEAF4AE-F667-4B32-BA58-C301ED6E8E15}"/>
                </a:ext>
              </a:extLst>
            </p:cNvPr>
            <p:cNvCxnSpPr/>
            <p:nvPr/>
          </p:nvCxnSpPr>
          <p:spPr>
            <a:xfrm rot="5400000">
              <a:off x="4419598" y="804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5" name="Egyenes összekötő 34">
              <a:extLst>
                <a:ext uri="{FF2B5EF4-FFF2-40B4-BE49-F238E27FC236}">
                  <a16:creationId xmlns:a16="http://schemas.microsoft.com/office/drawing/2014/main" id="{2B2D9C25-6081-4F9D-B4AC-59725F0DD9B3}"/>
                </a:ext>
              </a:extLst>
            </p:cNvPr>
            <p:cNvCxnSpPr/>
            <p:nvPr/>
          </p:nvCxnSpPr>
          <p:spPr>
            <a:xfrm rot="5400000">
              <a:off x="4419598" y="1185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6" name="Egyenes összekötő 35">
              <a:extLst>
                <a:ext uri="{FF2B5EF4-FFF2-40B4-BE49-F238E27FC236}">
                  <a16:creationId xmlns:a16="http://schemas.microsoft.com/office/drawing/2014/main" id="{52BF68F2-24DA-4128-9232-1F53DB96F072}"/>
                </a:ext>
              </a:extLst>
            </p:cNvPr>
            <p:cNvCxnSpPr/>
            <p:nvPr/>
          </p:nvCxnSpPr>
          <p:spPr>
            <a:xfrm rot="5400000">
              <a:off x="4419598" y="1566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7" name="Egyenes összekötő 36">
              <a:extLst>
                <a:ext uri="{FF2B5EF4-FFF2-40B4-BE49-F238E27FC236}">
                  <a16:creationId xmlns:a16="http://schemas.microsoft.com/office/drawing/2014/main" id="{9ECFB08D-85AF-471B-AD33-A0BBF6F266AC}"/>
                </a:ext>
              </a:extLst>
            </p:cNvPr>
            <p:cNvCxnSpPr/>
            <p:nvPr/>
          </p:nvCxnSpPr>
          <p:spPr>
            <a:xfrm rot="5400000">
              <a:off x="4419598" y="1947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8" name="Egyenes összekötő 37">
              <a:extLst>
                <a:ext uri="{FF2B5EF4-FFF2-40B4-BE49-F238E27FC236}">
                  <a16:creationId xmlns:a16="http://schemas.microsoft.com/office/drawing/2014/main" id="{E44B948A-1F29-4324-953B-E0D09728B752}"/>
                </a:ext>
              </a:extLst>
            </p:cNvPr>
            <p:cNvCxnSpPr/>
            <p:nvPr/>
          </p:nvCxnSpPr>
          <p:spPr>
            <a:xfrm rot="5400000">
              <a:off x="4419598" y="2328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Egyenes összekötő 38">
              <a:extLst>
                <a:ext uri="{FF2B5EF4-FFF2-40B4-BE49-F238E27FC236}">
                  <a16:creationId xmlns:a16="http://schemas.microsoft.com/office/drawing/2014/main" id="{C92E399E-43AF-4109-9D48-54C8E19777B3}"/>
                </a:ext>
              </a:extLst>
            </p:cNvPr>
            <p:cNvCxnSpPr/>
            <p:nvPr/>
          </p:nvCxnSpPr>
          <p:spPr>
            <a:xfrm rot="5400000">
              <a:off x="4419598" y="2709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 name="Egyenes összekötő 39">
              <a:extLst>
                <a:ext uri="{FF2B5EF4-FFF2-40B4-BE49-F238E27FC236}">
                  <a16:creationId xmlns:a16="http://schemas.microsoft.com/office/drawing/2014/main" id="{AB01A614-15A0-4C2E-AB23-5989288BDFA9}"/>
                </a:ext>
              </a:extLst>
            </p:cNvPr>
            <p:cNvCxnSpPr/>
            <p:nvPr/>
          </p:nvCxnSpPr>
          <p:spPr>
            <a:xfrm rot="5400000">
              <a:off x="4419598" y="3090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 name="Egyenes összekötő 40">
              <a:extLst>
                <a:ext uri="{FF2B5EF4-FFF2-40B4-BE49-F238E27FC236}">
                  <a16:creationId xmlns:a16="http://schemas.microsoft.com/office/drawing/2014/main" id="{B7CA8B13-21A9-4FD3-9002-18139B20E060}"/>
                </a:ext>
              </a:extLst>
            </p:cNvPr>
            <p:cNvCxnSpPr/>
            <p:nvPr/>
          </p:nvCxnSpPr>
          <p:spPr>
            <a:xfrm rot="5400000">
              <a:off x="4419598" y="3471864"/>
              <a:ext cx="0" cy="3809997"/>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1933206"/>
            <a:ext cx="4680000" cy="2991588"/>
          </a:xfrm>
          <a:noFill/>
        </p:spPr>
        <p:txBody>
          <a:bodyPr wrap="square" rtlCol="0">
            <a:spAutoFit/>
            <a:scene3d>
              <a:camera prst="perspectiveContrastingLeftFacing" fov="6300000">
                <a:rot lat="20400000" lon="1200000" rev="0"/>
              </a:camera>
              <a:lightRig rig="chilly" dir="t"/>
            </a:scene3d>
            <a:sp3d extrusionH="196850" contourW="25400" prstMaterial="dkEdge">
              <a:bevelT w="44450" h="38100" prst="coolSlant"/>
              <a:bevelB w="82550" h="38100" prst="coolSlant"/>
              <a:contourClr>
                <a:schemeClr val="accent1">
                  <a:lumMod val="20000"/>
                  <a:lumOff val="80000"/>
                </a:schemeClr>
              </a:contourClr>
            </a:sp3d>
          </a:bodyPr>
          <a:lstStyle>
            <a:lvl1pPr>
              <a:defRPr lang="en-ZA" sz="7200" b="1" spc="-600" dirty="0">
                <a:gradFill>
                  <a:gsLst>
                    <a:gs pos="29000">
                      <a:schemeClr val="accent2">
                        <a:lumMod val="50000"/>
                      </a:schemeClr>
                    </a:gs>
                    <a:gs pos="55000">
                      <a:srgbClr val="A9E0ED"/>
                    </a:gs>
                    <a:gs pos="55000">
                      <a:schemeClr val="accent1">
                        <a:lumMod val="60000"/>
                        <a:lumOff val="40000"/>
                      </a:schemeClr>
                    </a:gs>
                    <a:gs pos="76000">
                      <a:schemeClr val="bg1"/>
                    </a:gs>
                  </a:gsLst>
                  <a:lin ang="5400000" scaled="1"/>
                </a:gradFill>
                <a:effectLst>
                  <a:glow rad="152400">
                    <a:srgbClr val="BADEDA">
                      <a:alpha val="40000"/>
                    </a:srgbClr>
                  </a:glow>
                  <a:outerShdw blurRad="25400" dist="25400" dir="2400000" algn="tl" rotWithShape="0">
                    <a:srgbClr val="BADEDA"/>
                  </a:outerShdw>
                </a:effectLst>
                <a:latin typeface="+mj-lt"/>
                <a:ea typeface="Tahoma" panose="020B0604030504040204" pitchFamily="34" charset="0"/>
                <a:cs typeface="Arial" panose="020B0604020202020204" pitchFamily="34" charset="0"/>
              </a:defRPr>
            </a:lvl1pPr>
          </a:lstStyle>
          <a:p>
            <a:pPr marL="0" lvl="0" rtl="0"/>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vert="horz" lIns="180000" tIns="72000" rIns="180000" bIns="72000" rtlCol="0" anchor="ctr">
            <a:noAutofit/>
          </a:bodyPr>
          <a:lstStyle>
            <a:lvl1pPr algn="ctr">
              <a:defRPr lang="en-ZA" sz="1600" dirty="0">
                <a:solidFill>
                  <a:schemeClr val="bg1"/>
                </a:solidFill>
                <a:latin typeface="Courier New" panose="02070309020205020404" pitchFamily="49" charset="0"/>
                <a:cs typeface="Courier New" panose="02070309020205020404" pitchFamily="49" charset="0"/>
              </a:defRPr>
            </a:lvl1pPr>
          </a:lstStyle>
          <a:p>
            <a:pPr lvl="0" algn="ctr" rtl="0">
              <a:buNone/>
            </a:pPr>
            <a:r>
              <a:rPr lang="hu-HU" noProof="0"/>
              <a:t>Kattintson ide az alcím mintájának szerkesztéséhez</a:t>
            </a:r>
            <a:endParaRPr lang="hu-HU" noProof="0" dirty="0"/>
          </a:p>
        </p:txBody>
      </p:sp>
      <p:sp>
        <p:nvSpPr>
          <p:cNvPr id="4" name="Élőláb helye 3">
            <a:extLst>
              <a:ext uri="{FF2B5EF4-FFF2-40B4-BE49-F238E27FC236}">
                <a16:creationId xmlns:a16="http://schemas.microsoft.com/office/drawing/2014/main" id="{5491172A-F087-4B05-BBF5-B59D05196C5E}"/>
              </a:ext>
            </a:extLst>
          </p:cNvPr>
          <p:cNvSpPr>
            <a:spLocks noGrp="1"/>
          </p:cNvSpPr>
          <p:nvPr>
            <p:ph type="ftr" sz="quarter" idx="10"/>
          </p:nvPr>
        </p:nvSpPr>
        <p:spPr/>
        <p:txBody>
          <a:bodyPr rtlCol="0"/>
          <a:lstStyle/>
          <a:p>
            <a:pPr rtl="0"/>
            <a:endParaRPr lang="hu-HU" noProof="0" dirty="0"/>
          </a:p>
        </p:txBody>
      </p:sp>
      <p:sp>
        <p:nvSpPr>
          <p:cNvPr id="6" name="Dia számának helye 5">
            <a:extLst>
              <a:ext uri="{FF2B5EF4-FFF2-40B4-BE49-F238E27FC236}">
                <a16:creationId xmlns:a16="http://schemas.microsoft.com/office/drawing/2014/main" id="{921849D9-E4F1-44D4-A304-70B21F3B3296}"/>
              </a:ext>
            </a:extLst>
          </p:cNvPr>
          <p:cNvSpPr>
            <a:spLocks noGrp="1"/>
          </p:cNvSpPr>
          <p:nvPr>
            <p:ph type="sldNum" sz="quarter" idx="11"/>
          </p:nvPr>
        </p:nvSpPr>
        <p:spPr/>
        <p:txBody>
          <a:bodyPr rtlCol="0"/>
          <a:lstStyle/>
          <a:p>
            <a:pPr rtl="0"/>
            <a:fld id="{19B51A1E-902D-48AF-9020-955120F399B6}" type="slidenum">
              <a:rPr lang="hu-HU" noProof="0" smtClean="0"/>
              <a:pPr/>
              <a:t>‹#›</a:t>
            </a:fld>
            <a:endParaRPr lang="hu-HU" noProof="0" dirty="0"/>
          </a:p>
        </p:txBody>
      </p:sp>
      <p:sp>
        <p:nvSpPr>
          <p:cNvPr id="45" name="Tartalom helye 2">
            <a:extLst>
              <a:ext uri="{FF2B5EF4-FFF2-40B4-BE49-F238E27FC236}">
                <a16:creationId xmlns:a16="http://schemas.microsoft.com/office/drawing/2014/main" id="{AA06333A-C124-4995-B25B-1D276C2235C2}"/>
              </a:ext>
            </a:extLst>
          </p:cNvPr>
          <p:cNvSpPr>
            <a:spLocks noGrp="1"/>
          </p:cNvSpPr>
          <p:nvPr>
            <p:ph idx="12" hasCustomPrompt="1"/>
          </p:nvPr>
        </p:nvSpPr>
        <p:spPr>
          <a:xfrm>
            <a:off x="929447" y="1994192"/>
            <a:ext cx="2160000" cy="720000"/>
          </a:xfrm>
        </p:spPr>
        <p:txBody>
          <a:bodyPr rtlCol="0"/>
          <a:lstStyle>
            <a:lvl1pPr marL="0" indent="0" algn="ctr">
              <a:buNone/>
              <a:defRPr sz="1400">
                <a:solidFill>
                  <a:schemeClr val="tx1"/>
                </a:solidFill>
              </a:defRPr>
            </a:lvl1pPr>
            <a:lvl2pPr marL="266700" indent="0">
              <a:buFont typeface="Arial" panose="020B0604020202020204" pitchFamily="34" charset="0"/>
              <a:buNone/>
              <a:defRPr>
                <a:solidFill>
                  <a:schemeClr val="bg1">
                    <a:lumMod val="95000"/>
                  </a:schemeClr>
                </a:solidFill>
              </a:defRPr>
            </a:lvl2pPr>
            <a:lvl3pPr marL="542925" indent="0">
              <a:buNone/>
              <a:defRPr>
                <a:solidFill>
                  <a:schemeClr val="bg1">
                    <a:lumMod val="95000"/>
                  </a:schemeClr>
                </a:solidFill>
              </a:defRPr>
            </a:lvl3pPr>
            <a:lvl4pPr marL="809625" indent="0">
              <a:buNone/>
              <a:defRPr>
                <a:solidFill>
                  <a:schemeClr val="bg1">
                    <a:lumMod val="95000"/>
                  </a:schemeClr>
                </a:solidFill>
              </a:defRPr>
            </a:lvl4pPr>
            <a:lvl5pPr marL="1076325" indent="0">
              <a:buNone/>
              <a:defRPr>
                <a:solidFill>
                  <a:schemeClr val="bg1">
                    <a:lumMod val="95000"/>
                  </a:schemeClr>
                </a:solidFill>
              </a:defRPr>
            </a:lvl5pPr>
          </a:lstStyle>
          <a:p>
            <a:pPr lvl="0" rtl="0"/>
            <a:r>
              <a:rPr lang="hu-HU" noProof="0" dirty="0"/>
              <a:t>Listajel leírása</a:t>
            </a:r>
          </a:p>
        </p:txBody>
      </p:sp>
      <p:sp>
        <p:nvSpPr>
          <p:cNvPr id="47" name="Szöveg helye 11">
            <a:extLst>
              <a:ext uri="{FF2B5EF4-FFF2-40B4-BE49-F238E27FC236}">
                <a16:creationId xmlns:a16="http://schemas.microsoft.com/office/drawing/2014/main" id="{D0AC3B9F-C3EB-4D0D-BE66-20D7DD20EAAB}"/>
              </a:ext>
            </a:extLst>
          </p:cNvPr>
          <p:cNvSpPr>
            <a:spLocks noGrp="1"/>
          </p:cNvSpPr>
          <p:nvPr>
            <p:ph type="body" sz="quarter" idx="14" hasCustomPrompt="1"/>
          </p:nvPr>
        </p:nvSpPr>
        <p:spPr>
          <a:xfrm>
            <a:off x="929447" y="1517113"/>
            <a:ext cx="216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48" name="Szöveg helye 13">
            <a:extLst>
              <a:ext uri="{FF2B5EF4-FFF2-40B4-BE49-F238E27FC236}">
                <a16:creationId xmlns:a16="http://schemas.microsoft.com/office/drawing/2014/main" id="{E298DC35-E99A-4B45-94FA-51633D4707F4}"/>
              </a:ext>
            </a:extLst>
          </p:cNvPr>
          <p:cNvSpPr>
            <a:spLocks noGrp="1"/>
          </p:cNvSpPr>
          <p:nvPr>
            <p:ph type="body" sz="quarter" idx="15" hasCustomPrompt="1"/>
          </p:nvPr>
        </p:nvSpPr>
        <p:spPr>
          <a:xfrm>
            <a:off x="3224472" y="1517113"/>
            <a:ext cx="216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49" name="Szöveg helye 15">
            <a:extLst>
              <a:ext uri="{FF2B5EF4-FFF2-40B4-BE49-F238E27FC236}">
                <a16:creationId xmlns:a16="http://schemas.microsoft.com/office/drawing/2014/main" id="{CB1F74CA-7077-4738-BFE9-E05E1690BF93}"/>
              </a:ext>
            </a:extLst>
          </p:cNvPr>
          <p:cNvSpPr>
            <a:spLocks noGrp="1"/>
          </p:cNvSpPr>
          <p:nvPr>
            <p:ph type="body" sz="quarter" idx="16" hasCustomPrompt="1"/>
          </p:nvPr>
        </p:nvSpPr>
        <p:spPr>
          <a:xfrm>
            <a:off x="3224472" y="1994192"/>
            <a:ext cx="2160000" cy="720000"/>
          </a:xfrm>
        </p:spPr>
        <p:txBody>
          <a:bodyPr rtlCol="0"/>
          <a:lstStyle>
            <a:lvl1pPr marL="0" indent="0" algn="ctr">
              <a:buNone/>
              <a:defRPr sz="1400">
                <a:solidFill>
                  <a:schemeClr val="tx1"/>
                </a:solidFill>
              </a:defRPr>
            </a:lvl1pPr>
          </a:lstStyle>
          <a:p>
            <a:pPr lvl="0" rtl="0"/>
            <a:r>
              <a:rPr lang="hu-HU" noProof="0" dirty="0"/>
              <a:t>Listajel leírása</a:t>
            </a:r>
          </a:p>
        </p:txBody>
      </p:sp>
      <p:sp>
        <p:nvSpPr>
          <p:cNvPr id="50" name="Szöveg helye 17">
            <a:extLst>
              <a:ext uri="{FF2B5EF4-FFF2-40B4-BE49-F238E27FC236}">
                <a16:creationId xmlns:a16="http://schemas.microsoft.com/office/drawing/2014/main" id="{FC12520D-8D8F-419B-9EE1-5F67287E5570}"/>
              </a:ext>
            </a:extLst>
          </p:cNvPr>
          <p:cNvSpPr>
            <a:spLocks noGrp="1"/>
          </p:cNvSpPr>
          <p:nvPr>
            <p:ph type="body" sz="quarter" idx="17" hasCustomPrompt="1"/>
          </p:nvPr>
        </p:nvSpPr>
        <p:spPr>
          <a:xfrm>
            <a:off x="929447" y="4446394"/>
            <a:ext cx="216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51" name="Szöveg helye 19">
            <a:extLst>
              <a:ext uri="{FF2B5EF4-FFF2-40B4-BE49-F238E27FC236}">
                <a16:creationId xmlns:a16="http://schemas.microsoft.com/office/drawing/2014/main" id="{F3980D03-4C43-475B-A285-BA1139706A6D}"/>
              </a:ext>
            </a:extLst>
          </p:cNvPr>
          <p:cNvSpPr>
            <a:spLocks noGrp="1"/>
          </p:cNvSpPr>
          <p:nvPr>
            <p:ph type="body" sz="quarter" idx="18" hasCustomPrompt="1"/>
          </p:nvPr>
        </p:nvSpPr>
        <p:spPr>
          <a:xfrm>
            <a:off x="929447" y="4923473"/>
            <a:ext cx="2160000" cy="720000"/>
          </a:xfrm>
        </p:spPr>
        <p:txBody>
          <a:bodyPr rtlCol="0"/>
          <a:lstStyle>
            <a:lvl1pPr marL="0" indent="0" algn="ctr">
              <a:buNone/>
              <a:defRPr sz="1400">
                <a:solidFill>
                  <a:schemeClr val="tx1"/>
                </a:solidFill>
              </a:defRPr>
            </a:lvl1pPr>
          </a:lstStyle>
          <a:p>
            <a:pPr lvl="0" rtl="0"/>
            <a:r>
              <a:rPr lang="hu-HU" noProof="0" dirty="0"/>
              <a:t>Listajel leírása</a:t>
            </a:r>
          </a:p>
        </p:txBody>
      </p:sp>
      <p:sp>
        <p:nvSpPr>
          <p:cNvPr id="52" name="Szöveg helye 21">
            <a:extLst>
              <a:ext uri="{FF2B5EF4-FFF2-40B4-BE49-F238E27FC236}">
                <a16:creationId xmlns:a16="http://schemas.microsoft.com/office/drawing/2014/main" id="{54794606-10B0-4B0F-B3E1-16C51FA45F47}"/>
              </a:ext>
            </a:extLst>
          </p:cNvPr>
          <p:cNvSpPr>
            <a:spLocks noGrp="1"/>
          </p:cNvSpPr>
          <p:nvPr>
            <p:ph type="body" sz="quarter" idx="19" hasCustomPrompt="1"/>
          </p:nvPr>
        </p:nvSpPr>
        <p:spPr>
          <a:xfrm>
            <a:off x="3224472" y="4446394"/>
            <a:ext cx="216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53" name="Szöveg helye 23">
            <a:extLst>
              <a:ext uri="{FF2B5EF4-FFF2-40B4-BE49-F238E27FC236}">
                <a16:creationId xmlns:a16="http://schemas.microsoft.com/office/drawing/2014/main" id="{E06D8694-0C24-4632-8BC3-F49FAFA380AC}"/>
              </a:ext>
            </a:extLst>
          </p:cNvPr>
          <p:cNvSpPr>
            <a:spLocks noGrp="1"/>
          </p:cNvSpPr>
          <p:nvPr>
            <p:ph type="body" sz="quarter" idx="20" hasCustomPrompt="1"/>
          </p:nvPr>
        </p:nvSpPr>
        <p:spPr>
          <a:xfrm>
            <a:off x="3224472" y="4923473"/>
            <a:ext cx="2160000" cy="720000"/>
          </a:xfrm>
        </p:spPr>
        <p:txBody>
          <a:bodyPr rtlCol="0"/>
          <a:lstStyle>
            <a:lvl1pPr marL="0" indent="0" algn="ctr">
              <a:buNone/>
              <a:defRPr sz="1400">
                <a:solidFill>
                  <a:schemeClr val="tx1"/>
                </a:solidFill>
              </a:defRPr>
            </a:lvl1pPr>
          </a:lstStyle>
          <a:p>
            <a:pPr lvl="0" rtl="0"/>
            <a:r>
              <a:rPr lang="hu-HU" noProof="0" dirty="0"/>
              <a:t>Listajel leírása</a:t>
            </a:r>
          </a:p>
        </p:txBody>
      </p:sp>
      <p:sp>
        <p:nvSpPr>
          <p:cNvPr id="42" name="Kép helyőrzője 5">
            <a:extLst>
              <a:ext uri="{FF2B5EF4-FFF2-40B4-BE49-F238E27FC236}">
                <a16:creationId xmlns:a16="http://schemas.microsoft.com/office/drawing/2014/main" id="{641A20CB-0806-4E4D-A26A-E507CCD444D8}"/>
              </a:ext>
            </a:extLst>
          </p:cNvPr>
          <p:cNvSpPr>
            <a:spLocks noGrp="1"/>
          </p:cNvSpPr>
          <p:nvPr>
            <p:ph type="pic" sz="quarter" idx="25" hasCustomPrompt="1"/>
          </p:nvPr>
        </p:nvSpPr>
        <p:spPr>
          <a:xfrm>
            <a:off x="1698551" y="536795"/>
            <a:ext cx="621792" cy="621792"/>
          </a:xfrm>
        </p:spPr>
        <p:txBody>
          <a:bodyPr rtlCol="0" anchor="ctr"/>
          <a:lstStyle>
            <a:lvl1pPr marL="0" indent="0" algn="ctr">
              <a:buFont typeface="Arial" panose="020B0604020202020204" pitchFamily="34" charset="0"/>
              <a:buNone/>
              <a:defRPr sz="1100">
                <a:solidFill>
                  <a:schemeClr val="bg1">
                    <a:lumMod val="95000"/>
                  </a:schemeClr>
                </a:solidFill>
              </a:defRPr>
            </a:lvl1pPr>
          </a:lstStyle>
          <a:p>
            <a:pPr rtl="0"/>
            <a:r>
              <a:rPr lang="hu-HU" noProof="0" dirty="0"/>
              <a:t>Ikon beszúrása</a:t>
            </a:r>
          </a:p>
        </p:txBody>
      </p:sp>
      <p:sp>
        <p:nvSpPr>
          <p:cNvPr id="43" name="Kép helyőrzője 29">
            <a:extLst>
              <a:ext uri="{FF2B5EF4-FFF2-40B4-BE49-F238E27FC236}">
                <a16:creationId xmlns:a16="http://schemas.microsoft.com/office/drawing/2014/main" id="{E7FE2AA6-DF38-784C-A5E4-CCC29BAC9708}"/>
              </a:ext>
            </a:extLst>
          </p:cNvPr>
          <p:cNvSpPr>
            <a:spLocks noGrp="1"/>
          </p:cNvSpPr>
          <p:nvPr>
            <p:ph type="pic" sz="quarter" idx="26" hasCustomPrompt="1"/>
          </p:nvPr>
        </p:nvSpPr>
        <p:spPr>
          <a:xfrm>
            <a:off x="3993576" y="536795"/>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sp>
        <p:nvSpPr>
          <p:cNvPr id="44" name="Kép helyőrzője 5">
            <a:extLst>
              <a:ext uri="{FF2B5EF4-FFF2-40B4-BE49-F238E27FC236}">
                <a16:creationId xmlns:a16="http://schemas.microsoft.com/office/drawing/2014/main" id="{CAAAAF54-96C1-7249-9CC9-B114482106BB}"/>
              </a:ext>
            </a:extLst>
          </p:cNvPr>
          <p:cNvSpPr>
            <a:spLocks noGrp="1"/>
          </p:cNvSpPr>
          <p:nvPr>
            <p:ph type="pic" sz="quarter" idx="27" hasCustomPrompt="1"/>
          </p:nvPr>
        </p:nvSpPr>
        <p:spPr>
          <a:xfrm>
            <a:off x="1698551" y="3447303"/>
            <a:ext cx="621792" cy="621792"/>
          </a:xfrm>
        </p:spPr>
        <p:txBody>
          <a:bodyPr rtlCol="0" anchor="ctr"/>
          <a:lstStyle>
            <a:lvl1pPr marL="0" indent="0" algn="ctr">
              <a:buFont typeface="Arial" panose="020B0604020202020204" pitchFamily="34" charset="0"/>
              <a:buNone/>
              <a:defRPr sz="1100">
                <a:solidFill>
                  <a:schemeClr val="bg1">
                    <a:lumMod val="95000"/>
                  </a:schemeClr>
                </a:solidFill>
              </a:defRPr>
            </a:lvl1pPr>
          </a:lstStyle>
          <a:p>
            <a:pPr rtl="0"/>
            <a:r>
              <a:rPr lang="hu-HU" noProof="0" dirty="0"/>
              <a:t>Ikon beszúrása</a:t>
            </a:r>
          </a:p>
        </p:txBody>
      </p:sp>
      <p:sp>
        <p:nvSpPr>
          <p:cNvPr id="57" name="Kép helyőrzője 29">
            <a:extLst>
              <a:ext uri="{FF2B5EF4-FFF2-40B4-BE49-F238E27FC236}">
                <a16:creationId xmlns:a16="http://schemas.microsoft.com/office/drawing/2014/main" id="{96402660-D612-AE40-9894-BDA8C9034BF5}"/>
              </a:ext>
            </a:extLst>
          </p:cNvPr>
          <p:cNvSpPr>
            <a:spLocks noGrp="1"/>
          </p:cNvSpPr>
          <p:nvPr>
            <p:ph type="pic" sz="quarter" idx="28" hasCustomPrompt="1"/>
          </p:nvPr>
        </p:nvSpPr>
        <p:spPr>
          <a:xfrm>
            <a:off x="3993576" y="3447303"/>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cxnSp>
        <p:nvCxnSpPr>
          <p:cNvPr id="46" name="Egyenes összekötő 45">
            <a:extLst>
              <a:ext uri="{FF2B5EF4-FFF2-40B4-BE49-F238E27FC236}">
                <a16:creationId xmlns:a16="http://schemas.microsoft.com/office/drawing/2014/main" id="{CDF7DB65-3C5B-4EDB-A955-ABBDB1E9B9AC}"/>
              </a:ext>
              <a:ext uri="{C183D7F6-B498-43B3-948B-1728B52AA6E4}">
                <adec:decorative xmlns:adec="http://schemas.microsoft.com/office/drawing/2017/decorative" val="1"/>
              </a:ext>
            </a:extLst>
          </p:cNvPr>
          <p:cNvCxnSpPr>
            <a:cxnSpLocks/>
          </p:cNvCxnSpPr>
          <p:nvPr userDrawn="1"/>
        </p:nvCxnSpPr>
        <p:spPr>
          <a:xfrm flipV="1">
            <a:off x="3164147" y="473682"/>
            <a:ext cx="0" cy="2232601"/>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Egyenes összekötő 53">
            <a:extLst>
              <a:ext uri="{FF2B5EF4-FFF2-40B4-BE49-F238E27FC236}">
                <a16:creationId xmlns:a16="http://schemas.microsoft.com/office/drawing/2014/main" id="{B94532BF-8ADC-4104-B50B-62223D310A12}"/>
              </a:ext>
              <a:ext uri="{C183D7F6-B498-43B3-948B-1728B52AA6E4}">
                <adec:decorative xmlns:adec="http://schemas.microsoft.com/office/drawing/2017/decorative" val="1"/>
              </a:ext>
            </a:extLst>
          </p:cNvPr>
          <p:cNvCxnSpPr>
            <a:cxnSpLocks/>
          </p:cNvCxnSpPr>
          <p:nvPr userDrawn="1"/>
        </p:nvCxnSpPr>
        <p:spPr>
          <a:xfrm flipV="1">
            <a:off x="3164147" y="3429000"/>
            <a:ext cx="0" cy="2232601"/>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804779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gitális termék">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4081943" cy="432000"/>
          </a:xfrm>
        </p:spPr>
        <p:txBody>
          <a:bodyPr rtlCol="0"/>
          <a:lstStyle>
            <a:lvl1pPr>
              <a:defRPr>
                <a:solidFill>
                  <a:schemeClr val="tx1">
                    <a:lumMod val="75000"/>
                    <a:lumOff val="25000"/>
                  </a:schemeClr>
                </a:solidFill>
              </a:defRPr>
            </a:lvl1pPr>
          </a:lstStyle>
          <a:p>
            <a:pPr rtl="0"/>
            <a:r>
              <a:rPr lang="hu-HU" noProof="0" dirty="0"/>
              <a:t>Digitális cím</a:t>
            </a:r>
          </a:p>
        </p:txBody>
      </p:sp>
      <p:sp>
        <p:nvSpPr>
          <p:cNvPr id="3" name="Tartalom helye 2">
            <a:extLst>
              <a:ext uri="{FF2B5EF4-FFF2-40B4-BE49-F238E27FC236}">
                <a16:creationId xmlns:a16="http://schemas.microsoft.com/office/drawing/2014/main" id="{B1948E38-8FB0-4E51-A01C-C88794372E50}"/>
              </a:ext>
            </a:extLst>
          </p:cNvPr>
          <p:cNvSpPr>
            <a:spLocks noGrp="1"/>
          </p:cNvSpPr>
          <p:nvPr>
            <p:ph idx="1"/>
          </p:nvPr>
        </p:nvSpPr>
        <p:spPr>
          <a:xfrm>
            <a:off x="432000" y="3802742"/>
            <a:ext cx="4114800" cy="2100507"/>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7" name="Élőláb helye 6">
            <a:extLst>
              <a:ext uri="{FF2B5EF4-FFF2-40B4-BE49-F238E27FC236}">
                <a16:creationId xmlns:a16="http://schemas.microsoft.com/office/drawing/2014/main" id="{19F419B1-164A-4B7A-BBEC-47B6151ECB05}"/>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8" name="Dia számának helye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9" name="Szöveg helye 11">
            <a:extLst>
              <a:ext uri="{FF2B5EF4-FFF2-40B4-BE49-F238E27FC236}">
                <a16:creationId xmlns:a16="http://schemas.microsoft.com/office/drawing/2014/main" id="{0C4CAB5A-998E-400A-8774-26E468D6C44E}"/>
              </a:ext>
            </a:extLst>
          </p:cNvPr>
          <p:cNvSpPr>
            <a:spLocks noGrp="1"/>
          </p:cNvSpPr>
          <p:nvPr>
            <p:ph type="body" sz="quarter" idx="14" hasCustomPrompt="1"/>
          </p:nvPr>
        </p:nvSpPr>
        <p:spPr>
          <a:xfrm>
            <a:off x="431999" y="2685143"/>
            <a:ext cx="4161313" cy="969166"/>
          </a:xfrm>
        </p:spPr>
        <p:txBody>
          <a:bodyPr rtlCol="0" anchor="b"/>
          <a:lstStyle>
            <a:lvl1pPr marL="0" indent="0" algn="l">
              <a:buNone/>
              <a:defRPr sz="3600">
                <a:solidFill>
                  <a:schemeClr val="tx1"/>
                </a:solidFill>
                <a:latin typeface="+mj-lt"/>
              </a:defRPr>
            </a:lvl1pPr>
          </a:lstStyle>
          <a:p>
            <a:pPr lvl="0" rtl="0"/>
            <a:r>
              <a:rPr lang="hu-HU" noProof="0" dirty="0"/>
              <a:t>Listajel címe</a:t>
            </a:r>
          </a:p>
        </p:txBody>
      </p:sp>
      <p:pic>
        <p:nvPicPr>
          <p:cNvPr id="11" name="Kép 10">
            <a:extLst>
              <a:ext uri="{FF2B5EF4-FFF2-40B4-BE49-F238E27FC236}">
                <a16:creationId xmlns:a16="http://schemas.microsoft.com/office/drawing/2014/main" id="{4FE1332C-B45E-4383-ABAB-796AE201F517}"/>
              </a:ext>
            </a:extLst>
          </p:cNvPr>
          <p:cNvPicPr>
            <a:picLocks noChangeAspect="1"/>
          </p:cNvPicPr>
          <p:nvPr userDrawn="1"/>
        </p:nvPicPr>
        <p:blipFill>
          <a:blip r:embed="rId2" cstate="screen">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3080597" y="1406679"/>
            <a:ext cx="10472179" cy="3642738"/>
          </a:xfrm>
          <a:prstGeom prst="rect">
            <a:avLst/>
          </a:prstGeom>
        </p:spPr>
      </p:pic>
      <p:sp>
        <p:nvSpPr>
          <p:cNvPr id="12" name="Kép helyőrzője 10">
            <a:extLst>
              <a:ext uri="{FF2B5EF4-FFF2-40B4-BE49-F238E27FC236}">
                <a16:creationId xmlns:a16="http://schemas.microsoft.com/office/drawing/2014/main" id="{B540C8B7-1228-4D04-949B-665F6739DDEC}"/>
              </a:ext>
            </a:extLst>
          </p:cNvPr>
          <p:cNvSpPr>
            <a:spLocks noGrp="1"/>
          </p:cNvSpPr>
          <p:nvPr>
            <p:ph type="pic" sz="quarter" idx="13" hasCustomPrompt="1"/>
          </p:nvPr>
        </p:nvSpPr>
        <p:spPr>
          <a:xfrm>
            <a:off x="5997194" y="1683960"/>
            <a:ext cx="4566412" cy="2549374"/>
          </a:xfrm>
          <a:solidFill>
            <a:schemeClr val="tx1">
              <a:lumMod val="75000"/>
              <a:lumOff val="25000"/>
            </a:schemeClr>
          </a:solidFill>
          <a:ln w="95250" cap="sq">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Szúrja be vagy húzza ide a képernyőtervet</a:t>
            </a:r>
          </a:p>
        </p:txBody>
      </p:sp>
    </p:spTree>
    <p:extLst>
      <p:ext uri="{BB962C8B-B14F-4D97-AF65-F5344CB8AC3E}">
        <p14:creationId xmlns:p14="http://schemas.microsoft.com/office/powerpoint/2010/main" val="37750748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 listajel a jobb oldalon">
    <p:spTree>
      <p:nvGrpSpPr>
        <p:cNvPr id="1" name=""/>
        <p:cNvGrpSpPr/>
        <p:nvPr/>
      </p:nvGrpSpPr>
      <p:grpSpPr>
        <a:xfrm>
          <a:off x="0" y="0"/>
          <a:ext cx="0" cy="0"/>
          <a:chOff x="0" y="0"/>
          <a:chExt cx="0" cy="0"/>
        </a:xfrm>
      </p:grpSpPr>
      <p:sp>
        <p:nvSpPr>
          <p:cNvPr id="7" name="Élőláb helye 6">
            <a:extLst>
              <a:ext uri="{FF2B5EF4-FFF2-40B4-BE49-F238E27FC236}">
                <a16:creationId xmlns:a16="http://schemas.microsoft.com/office/drawing/2014/main" id="{19F419B1-164A-4B7A-BBEC-47B6151ECB05}"/>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8" name="Dia számának helye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10" name="Tartalom helye 2">
            <a:extLst>
              <a:ext uri="{FF2B5EF4-FFF2-40B4-BE49-F238E27FC236}">
                <a16:creationId xmlns:a16="http://schemas.microsoft.com/office/drawing/2014/main" id="{48E3EAD4-15D7-432A-8B0A-DC2D111A2E56}"/>
              </a:ext>
            </a:extLst>
          </p:cNvPr>
          <p:cNvSpPr>
            <a:spLocks noGrp="1"/>
          </p:cNvSpPr>
          <p:nvPr>
            <p:ph idx="1" hasCustomPrompt="1"/>
          </p:nvPr>
        </p:nvSpPr>
        <p:spPr>
          <a:xfrm>
            <a:off x="6426400" y="4114720"/>
            <a:ext cx="1620000" cy="990680"/>
          </a:xfrm>
        </p:spPr>
        <p:txBody>
          <a:bodyPr rtlCol="0"/>
          <a:lstStyle>
            <a:lvl1pPr marL="0" indent="0" algn="ctr">
              <a:buNone/>
              <a:defRPr sz="1400">
                <a:solidFill>
                  <a:schemeClr val="tx1"/>
                </a:solidFill>
              </a:defRPr>
            </a:lvl1pPr>
            <a:lvl2pPr marL="266700" indent="0">
              <a:buFont typeface="Arial" panose="020B0604020202020204" pitchFamily="34" charset="0"/>
              <a:buNone/>
              <a:defRPr>
                <a:solidFill>
                  <a:schemeClr val="bg1">
                    <a:lumMod val="95000"/>
                  </a:schemeClr>
                </a:solidFill>
              </a:defRPr>
            </a:lvl2pPr>
            <a:lvl3pPr marL="542925" indent="0">
              <a:buNone/>
              <a:defRPr>
                <a:solidFill>
                  <a:schemeClr val="bg1">
                    <a:lumMod val="95000"/>
                  </a:schemeClr>
                </a:solidFill>
              </a:defRPr>
            </a:lvl3pPr>
            <a:lvl4pPr marL="809625" indent="0">
              <a:buNone/>
              <a:defRPr>
                <a:solidFill>
                  <a:schemeClr val="bg1">
                    <a:lumMod val="95000"/>
                  </a:schemeClr>
                </a:solidFill>
              </a:defRPr>
            </a:lvl4pPr>
            <a:lvl5pPr marL="1076325" indent="0">
              <a:buNone/>
              <a:defRPr>
                <a:solidFill>
                  <a:schemeClr val="bg1">
                    <a:lumMod val="95000"/>
                  </a:schemeClr>
                </a:solidFill>
              </a:defRPr>
            </a:lvl5pPr>
          </a:lstStyle>
          <a:p>
            <a:pPr lvl="0" rtl="0"/>
            <a:r>
              <a:rPr lang="hu-HU" noProof="0" dirty="0"/>
              <a:t>Listajel leírása</a:t>
            </a:r>
          </a:p>
        </p:txBody>
      </p:sp>
      <p:sp>
        <p:nvSpPr>
          <p:cNvPr id="12" name="Szöveg helye 11">
            <a:extLst>
              <a:ext uri="{FF2B5EF4-FFF2-40B4-BE49-F238E27FC236}">
                <a16:creationId xmlns:a16="http://schemas.microsoft.com/office/drawing/2014/main" id="{61C6E612-85D9-4ADF-89D8-C2A8144E16AA}"/>
              </a:ext>
            </a:extLst>
          </p:cNvPr>
          <p:cNvSpPr>
            <a:spLocks noGrp="1"/>
          </p:cNvSpPr>
          <p:nvPr>
            <p:ph type="body" sz="quarter" idx="14" hasCustomPrompt="1"/>
          </p:nvPr>
        </p:nvSpPr>
        <p:spPr>
          <a:xfrm>
            <a:off x="6426200" y="3637641"/>
            <a:ext cx="162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13" name="Szöveg helye 13">
            <a:extLst>
              <a:ext uri="{FF2B5EF4-FFF2-40B4-BE49-F238E27FC236}">
                <a16:creationId xmlns:a16="http://schemas.microsoft.com/office/drawing/2014/main" id="{85BE1C74-5612-4143-A6A0-9ABB2C58E988}"/>
              </a:ext>
            </a:extLst>
          </p:cNvPr>
          <p:cNvSpPr>
            <a:spLocks noGrp="1"/>
          </p:cNvSpPr>
          <p:nvPr>
            <p:ph type="body" sz="quarter" idx="15" hasCustomPrompt="1"/>
          </p:nvPr>
        </p:nvSpPr>
        <p:spPr>
          <a:xfrm>
            <a:off x="8312022" y="3637641"/>
            <a:ext cx="162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14" name="Szöveg helye 15">
            <a:extLst>
              <a:ext uri="{FF2B5EF4-FFF2-40B4-BE49-F238E27FC236}">
                <a16:creationId xmlns:a16="http://schemas.microsoft.com/office/drawing/2014/main" id="{80C5C49B-CF68-4827-B4F9-A6DC6C558148}"/>
              </a:ext>
            </a:extLst>
          </p:cNvPr>
          <p:cNvSpPr>
            <a:spLocks noGrp="1"/>
          </p:cNvSpPr>
          <p:nvPr>
            <p:ph type="body" sz="quarter" idx="16" hasCustomPrompt="1"/>
          </p:nvPr>
        </p:nvSpPr>
        <p:spPr>
          <a:xfrm>
            <a:off x="8312172" y="4114720"/>
            <a:ext cx="1620000" cy="990680"/>
          </a:xfrm>
        </p:spPr>
        <p:txBody>
          <a:bodyPr rtlCol="0"/>
          <a:lstStyle>
            <a:lvl1pPr marL="0" indent="0" algn="ctr">
              <a:buNone/>
              <a:defRPr sz="1400">
                <a:solidFill>
                  <a:schemeClr val="tx1"/>
                </a:solidFill>
              </a:defRPr>
            </a:lvl1pPr>
          </a:lstStyle>
          <a:p>
            <a:pPr lvl="0" rtl="0"/>
            <a:r>
              <a:rPr lang="hu-HU" noProof="0" dirty="0"/>
              <a:t>Listajel leírása</a:t>
            </a:r>
          </a:p>
        </p:txBody>
      </p:sp>
      <p:sp>
        <p:nvSpPr>
          <p:cNvPr id="15" name="Szöveg helye 17">
            <a:extLst>
              <a:ext uri="{FF2B5EF4-FFF2-40B4-BE49-F238E27FC236}">
                <a16:creationId xmlns:a16="http://schemas.microsoft.com/office/drawing/2014/main" id="{905B2A5F-2BE7-4B00-9E44-0DF572969F24}"/>
              </a:ext>
            </a:extLst>
          </p:cNvPr>
          <p:cNvSpPr>
            <a:spLocks noGrp="1"/>
          </p:cNvSpPr>
          <p:nvPr>
            <p:ph type="body" sz="quarter" idx="17" hasCustomPrompt="1"/>
          </p:nvPr>
        </p:nvSpPr>
        <p:spPr>
          <a:xfrm>
            <a:off x="10197843" y="3637641"/>
            <a:ext cx="1620000" cy="288000"/>
          </a:xfrm>
        </p:spPr>
        <p:txBody>
          <a:bodyPr rtlCol="0"/>
          <a:lstStyle>
            <a:lvl1pPr marL="0" indent="0" algn="ctr">
              <a:buNone/>
              <a:defRPr sz="2300">
                <a:solidFill>
                  <a:schemeClr val="tx1"/>
                </a:solidFill>
                <a:latin typeface="+mj-lt"/>
              </a:defRPr>
            </a:lvl1pPr>
          </a:lstStyle>
          <a:p>
            <a:pPr lvl="0" rtl="0"/>
            <a:r>
              <a:rPr lang="hu-HU" noProof="0" dirty="0"/>
              <a:t>Listajel címe</a:t>
            </a:r>
          </a:p>
        </p:txBody>
      </p:sp>
      <p:sp>
        <p:nvSpPr>
          <p:cNvPr id="16" name="Szöveg helye 19">
            <a:extLst>
              <a:ext uri="{FF2B5EF4-FFF2-40B4-BE49-F238E27FC236}">
                <a16:creationId xmlns:a16="http://schemas.microsoft.com/office/drawing/2014/main" id="{4F40F98E-725D-4417-9E38-1835C92B8242}"/>
              </a:ext>
            </a:extLst>
          </p:cNvPr>
          <p:cNvSpPr>
            <a:spLocks noGrp="1"/>
          </p:cNvSpPr>
          <p:nvPr>
            <p:ph type="body" sz="quarter" idx="18" hasCustomPrompt="1"/>
          </p:nvPr>
        </p:nvSpPr>
        <p:spPr>
          <a:xfrm>
            <a:off x="10197943" y="4114720"/>
            <a:ext cx="1620000" cy="990680"/>
          </a:xfrm>
        </p:spPr>
        <p:txBody>
          <a:bodyPr rtlCol="0"/>
          <a:lstStyle>
            <a:lvl1pPr marL="0" indent="0" algn="ctr">
              <a:buNone/>
              <a:defRPr sz="1400">
                <a:solidFill>
                  <a:schemeClr val="tx1"/>
                </a:solidFill>
              </a:defRPr>
            </a:lvl1pPr>
          </a:lstStyle>
          <a:p>
            <a:pPr lvl="0" rtl="0"/>
            <a:r>
              <a:rPr lang="hu-HU" noProof="0" dirty="0"/>
              <a:t>Listajel leírása</a:t>
            </a:r>
          </a:p>
        </p:txBody>
      </p:sp>
      <p:sp>
        <p:nvSpPr>
          <p:cNvPr id="19" name="Cím 4">
            <a:extLst>
              <a:ext uri="{FF2B5EF4-FFF2-40B4-BE49-F238E27FC236}">
                <a16:creationId xmlns:a16="http://schemas.microsoft.com/office/drawing/2014/main" id="{13631600-0FE7-4D52-A153-A9EA33654ED1}"/>
              </a:ext>
            </a:extLst>
          </p:cNvPr>
          <p:cNvSpPr>
            <a:spLocks noGrp="1"/>
          </p:cNvSpPr>
          <p:nvPr>
            <p:ph type="title"/>
          </p:nvPr>
        </p:nvSpPr>
        <p:spPr>
          <a:xfrm rot="16200000">
            <a:off x="-2110578" y="2326579"/>
            <a:ext cx="6083250" cy="1646095"/>
          </a:xfrm>
          <a:gradFill>
            <a:gsLst>
              <a:gs pos="0">
                <a:schemeClr val="accent5"/>
              </a:gs>
              <a:gs pos="100000">
                <a:schemeClr val="accent4"/>
              </a:gs>
            </a:gsLst>
            <a:lin ang="7800000" scaled="0"/>
          </a:gradFill>
        </p:spPr>
        <p:txBody>
          <a:bodyPr vert="horz" lIns="0" tIns="0" rIns="0" bIns="0" rtlCol="0" anchor="ctr">
            <a:noAutofit/>
          </a:bodyPr>
          <a:lstStyle>
            <a:lvl1pPr algn="ctr">
              <a:defRPr lang="en-ZA" cap="all" baseline="0">
                <a:solidFill>
                  <a:schemeClr val="tx1">
                    <a:lumMod val="85000"/>
                    <a:lumOff val="15000"/>
                  </a:schemeClr>
                </a:solidFill>
              </a:defRPr>
            </a:lvl1pPr>
          </a:lstStyle>
          <a:p>
            <a:pPr marL="0" lvl="0" algn="ctr" rtl="0"/>
            <a:r>
              <a:rPr lang="hu-HU" noProof="0"/>
              <a:t>Mintacím szerkesztése</a:t>
            </a:r>
            <a:endParaRPr lang="hu-HU" noProof="0" dirty="0"/>
          </a:p>
        </p:txBody>
      </p:sp>
      <p:sp>
        <p:nvSpPr>
          <p:cNvPr id="21" name="Kép helyőrzője 4">
            <a:extLst>
              <a:ext uri="{FF2B5EF4-FFF2-40B4-BE49-F238E27FC236}">
                <a16:creationId xmlns:a16="http://schemas.microsoft.com/office/drawing/2014/main" id="{B58AA17C-4E0E-437C-AA5C-0F53016554C0}"/>
              </a:ext>
            </a:extLst>
          </p:cNvPr>
          <p:cNvSpPr>
            <a:spLocks noGrp="1"/>
          </p:cNvSpPr>
          <p:nvPr>
            <p:ph type="pic" sz="quarter" idx="12" hasCustomPrompt="1"/>
          </p:nvPr>
        </p:nvSpPr>
        <p:spPr>
          <a:xfrm>
            <a:off x="1754095" y="108000"/>
            <a:ext cx="4348305" cy="6083250"/>
          </a:xfrm>
          <a:solidFill>
            <a:schemeClr val="tx1">
              <a:lumMod val="75000"/>
              <a:lumOff val="25000"/>
            </a:schemeClr>
          </a:solidFill>
        </p:spPr>
        <p:txBody>
          <a:bodyPr rtlCol="0" anchor="ctr"/>
          <a:lstStyle>
            <a:lvl1pPr marL="0" indent="0" algn="ctr">
              <a:buNone/>
              <a:defRPr sz="1400" i="1">
                <a:solidFill>
                  <a:schemeClr val="bg1">
                    <a:lumMod val="95000"/>
                  </a:schemeClr>
                </a:solidFill>
                <a:latin typeface="Times New Roman" panose="02020603050405020304" pitchFamily="18" charset="0"/>
                <a:cs typeface="Times New Roman" panose="02020603050405020304" pitchFamily="18" charset="0"/>
              </a:defRPr>
            </a:lvl1pPr>
          </a:lstStyle>
          <a:p>
            <a:pPr rtl="0"/>
            <a:r>
              <a:rPr lang="hu-HU" noProof="0" dirty="0"/>
              <a:t>Szúrja be vagy húzza ide a fényképét</a:t>
            </a:r>
          </a:p>
        </p:txBody>
      </p:sp>
      <p:sp>
        <p:nvSpPr>
          <p:cNvPr id="27" name="Kép helyőrzője 5">
            <a:extLst>
              <a:ext uri="{FF2B5EF4-FFF2-40B4-BE49-F238E27FC236}">
                <a16:creationId xmlns:a16="http://schemas.microsoft.com/office/drawing/2014/main" id="{3F79E94D-F87A-284D-9D94-D287C58CA149}"/>
              </a:ext>
            </a:extLst>
          </p:cNvPr>
          <p:cNvSpPr>
            <a:spLocks noGrp="1"/>
          </p:cNvSpPr>
          <p:nvPr>
            <p:ph type="pic" sz="quarter" idx="24" hasCustomPrompt="1"/>
          </p:nvPr>
        </p:nvSpPr>
        <p:spPr>
          <a:xfrm>
            <a:off x="6925304" y="2589842"/>
            <a:ext cx="621792" cy="621792"/>
          </a:xfrm>
        </p:spPr>
        <p:txBody>
          <a:bodyPr rtlCol="0" anchor="ctr"/>
          <a:lstStyle>
            <a:lvl1pPr marL="0" indent="0" algn="ctr">
              <a:buFont typeface="Arial" panose="020B0604020202020204" pitchFamily="34" charset="0"/>
              <a:buNone/>
              <a:defRPr sz="1100">
                <a:solidFill>
                  <a:schemeClr val="bg1">
                    <a:lumMod val="95000"/>
                  </a:schemeClr>
                </a:solidFill>
              </a:defRPr>
            </a:lvl1pPr>
          </a:lstStyle>
          <a:p>
            <a:pPr rtl="0"/>
            <a:r>
              <a:rPr lang="hu-HU" noProof="0" dirty="0"/>
              <a:t>Ikon beszúrása</a:t>
            </a:r>
          </a:p>
        </p:txBody>
      </p:sp>
      <p:sp>
        <p:nvSpPr>
          <p:cNvPr id="28" name="Kép helyőrzője 29">
            <a:extLst>
              <a:ext uri="{FF2B5EF4-FFF2-40B4-BE49-F238E27FC236}">
                <a16:creationId xmlns:a16="http://schemas.microsoft.com/office/drawing/2014/main" id="{8561E154-ABC6-5F40-A529-C22D0B36156C}"/>
              </a:ext>
            </a:extLst>
          </p:cNvPr>
          <p:cNvSpPr>
            <a:spLocks noGrp="1"/>
          </p:cNvSpPr>
          <p:nvPr>
            <p:ph type="pic" sz="quarter" idx="25" hasCustomPrompt="1"/>
          </p:nvPr>
        </p:nvSpPr>
        <p:spPr>
          <a:xfrm>
            <a:off x="8811126" y="2589842"/>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sp>
        <p:nvSpPr>
          <p:cNvPr id="29" name="Kép helyőrzője 31">
            <a:extLst>
              <a:ext uri="{FF2B5EF4-FFF2-40B4-BE49-F238E27FC236}">
                <a16:creationId xmlns:a16="http://schemas.microsoft.com/office/drawing/2014/main" id="{DEF0E16E-6E58-B141-88A3-C4271032CC82}"/>
              </a:ext>
            </a:extLst>
          </p:cNvPr>
          <p:cNvSpPr>
            <a:spLocks noGrp="1"/>
          </p:cNvSpPr>
          <p:nvPr>
            <p:ph type="pic" sz="quarter" idx="26" hasCustomPrompt="1"/>
          </p:nvPr>
        </p:nvSpPr>
        <p:spPr>
          <a:xfrm>
            <a:off x="10696947" y="2589842"/>
            <a:ext cx="621792" cy="621792"/>
          </a:xfrm>
        </p:spPr>
        <p:txBody>
          <a:bodyPr rtlCol="0" anchor="ctr"/>
          <a:lstStyle>
            <a:lvl1pPr marL="0" indent="0" algn="ctr">
              <a:buFont typeface="Arial" panose="020B0604020202020204" pitchFamily="34" charset="0"/>
              <a:buNone/>
              <a:defRPr sz="1100">
                <a:solidFill>
                  <a:schemeClr val="bg1"/>
                </a:solidFill>
              </a:defRPr>
            </a:lvl1pPr>
          </a:lstStyle>
          <a:p>
            <a:pPr rtl="0"/>
            <a:r>
              <a:rPr lang="hu-HU" noProof="0" dirty="0"/>
              <a:t>Ikon beszúrása</a:t>
            </a:r>
          </a:p>
        </p:txBody>
      </p:sp>
      <p:cxnSp>
        <p:nvCxnSpPr>
          <p:cNvPr id="17" name="Egyenes összekötő 16">
            <a:extLst>
              <a:ext uri="{FF2B5EF4-FFF2-40B4-BE49-F238E27FC236}">
                <a16:creationId xmlns:a16="http://schemas.microsoft.com/office/drawing/2014/main" id="{F433BD65-76FA-4699-AB42-310BFFF3C302}"/>
              </a:ext>
              <a:ext uri="{C183D7F6-B498-43B3-948B-1728B52AA6E4}">
                <adec:decorative xmlns:adec="http://schemas.microsoft.com/office/drawing/2017/decorative" val="1"/>
              </a:ext>
            </a:extLst>
          </p:cNvPr>
          <p:cNvCxnSpPr>
            <a:cxnSpLocks/>
          </p:cNvCxnSpPr>
          <p:nvPr userDrawn="1"/>
        </p:nvCxnSpPr>
        <p:spPr>
          <a:xfrm flipV="1">
            <a:off x="8179111" y="2090738"/>
            <a:ext cx="0" cy="3014662"/>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cxnSp>
        <p:nvCxnSpPr>
          <p:cNvPr id="18" name="Egyenes összekötő 17">
            <a:extLst>
              <a:ext uri="{FF2B5EF4-FFF2-40B4-BE49-F238E27FC236}">
                <a16:creationId xmlns:a16="http://schemas.microsoft.com/office/drawing/2014/main" id="{35266935-E58D-4E6D-B2F5-9DF63E929057}"/>
              </a:ext>
              <a:ext uri="{C183D7F6-B498-43B3-948B-1728B52AA6E4}">
                <adec:decorative xmlns:adec="http://schemas.microsoft.com/office/drawing/2017/decorative" val="1"/>
              </a:ext>
            </a:extLst>
          </p:cNvPr>
          <p:cNvCxnSpPr>
            <a:cxnSpLocks/>
          </p:cNvCxnSpPr>
          <p:nvPr userDrawn="1"/>
        </p:nvCxnSpPr>
        <p:spPr>
          <a:xfrm flipV="1">
            <a:off x="10064933" y="2090738"/>
            <a:ext cx="0" cy="3014662"/>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86479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zakaszfejléc">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hu-HU"/>
              <a:t>Mintacím szerkesztése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u-HU"/>
              <a:t>Mintaszöveg szerkesztése</a:t>
            </a:r>
          </a:p>
        </p:txBody>
      </p:sp>
      <p:sp>
        <p:nvSpPr>
          <p:cNvPr id="4" name="Date Placeholder 3"/>
          <p:cNvSpPr>
            <a:spLocks noGrp="1"/>
          </p:cNvSpPr>
          <p:nvPr>
            <p:ph type="dt" sz="half" idx="10"/>
          </p:nvPr>
        </p:nvSpPr>
        <p:spPr/>
        <p:txBody>
          <a:bodyPr/>
          <a:lstStyle/>
          <a:p>
            <a:fld id="{30578ACC-22D6-47C1-A373-4FD133E34F3C}" type="datetimeFigureOut">
              <a:rPr lang="en-US" smtClean="0"/>
              <a:t>2/26/2025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smtClean="0"/>
              <a:t>‹#›</a:t>
            </a:fld>
            <a:endParaRPr lang="en-US" dirty="0"/>
          </a:p>
        </p:txBody>
      </p:sp>
      <p:sp>
        <p:nvSpPr>
          <p:cNvPr id="11" name="Szabadkézi sokszög: Alakzat 67">
            <a:extLst>
              <a:ext uri="{FF2B5EF4-FFF2-40B4-BE49-F238E27FC236}">
                <a16:creationId xmlns:a16="http://schemas.microsoft.com/office/drawing/2014/main" id="{A2522F46-9132-D0B8-C53D-B7FD92E1C38D}"/>
              </a:ext>
            </a:extLst>
          </p:cNvPr>
          <p:cNvSpPr/>
          <p:nvPr userDrawn="1"/>
        </p:nvSpPr>
        <p:spPr>
          <a:xfrm>
            <a:off x="0" y="1"/>
            <a:ext cx="12192000" cy="6857999"/>
          </a:xfrm>
          <a:custGeom>
            <a:avLst/>
            <a:gdLst>
              <a:gd name="connsiteX0" fmla="*/ 108001 w 12192000"/>
              <a:gd name="connsiteY0" fmla="*/ 108000 h 6857999"/>
              <a:gd name="connsiteX1" fmla="*/ 108001 w 12192000"/>
              <a:gd name="connsiteY1" fmla="*/ 6749999 h 6857999"/>
              <a:gd name="connsiteX2" fmla="*/ 12084000 w 12192000"/>
              <a:gd name="connsiteY2" fmla="*/ 6749999 h 6857999"/>
              <a:gd name="connsiteX3" fmla="*/ 12084000 w 12192000"/>
              <a:gd name="connsiteY3" fmla="*/ 108000 h 6857999"/>
              <a:gd name="connsiteX4" fmla="*/ 0 w 12192000"/>
              <a:gd name="connsiteY4" fmla="*/ 0 h 6857999"/>
              <a:gd name="connsiteX5" fmla="*/ 1 w 12192000"/>
              <a:gd name="connsiteY5" fmla="*/ 0 h 6857999"/>
              <a:gd name="connsiteX6" fmla="*/ 12192000 w 12192000"/>
              <a:gd name="connsiteY6" fmla="*/ 0 h 6857999"/>
              <a:gd name="connsiteX7" fmla="*/ 12192000 w 12192000"/>
              <a:gd name="connsiteY7" fmla="*/ 6857999 h 6857999"/>
              <a:gd name="connsiteX8" fmla="*/ 1 w 12192000"/>
              <a:gd name="connsiteY8" fmla="*/ 6857999 h 6857999"/>
              <a:gd name="connsiteX9" fmla="*/ 0 w 12192000"/>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857999">
                <a:moveTo>
                  <a:pt x="108001" y="108000"/>
                </a:moveTo>
                <a:lnTo>
                  <a:pt x="108001" y="6749999"/>
                </a:lnTo>
                <a:lnTo>
                  <a:pt x="12084000" y="6749999"/>
                </a:lnTo>
                <a:lnTo>
                  <a:pt x="12084000" y="108000"/>
                </a:lnTo>
                <a:close/>
                <a:moveTo>
                  <a:pt x="0" y="0"/>
                </a:moveTo>
                <a:lnTo>
                  <a:pt x="1" y="0"/>
                </a:lnTo>
                <a:lnTo>
                  <a:pt x="12192000" y="0"/>
                </a:lnTo>
                <a:lnTo>
                  <a:pt x="12192000" y="6857999"/>
                </a:lnTo>
                <a:lnTo>
                  <a:pt x="1" y="6857999"/>
                </a:lnTo>
                <a:lnTo>
                  <a:pt x="0" y="685799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pic>
        <p:nvPicPr>
          <p:cNvPr id="12" name="Kép 11" descr="Csillag a háttérben&#10;&#10;A leírás teljesen megbízható">
            <a:extLst>
              <a:ext uri="{FF2B5EF4-FFF2-40B4-BE49-F238E27FC236}">
                <a16:creationId xmlns:a16="http://schemas.microsoft.com/office/drawing/2014/main" id="{A7B9653E-9AB9-F104-4C9B-36F8CB662D98}"/>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6675439" y="108745"/>
            <a:ext cx="5417792" cy="6635005"/>
          </a:xfrm>
          <a:prstGeom prst="rect">
            <a:avLst/>
          </a:prstGeom>
        </p:spPr>
      </p:pic>
      <p:grpSp>
        <p:nvGrpSpPr>
          <p:cNvPr id="13" name="Csoport 44">
            <a:extLst>
              <a:ext uri="{FF2B5EF4-FFF2-40B4-BE49-F238E27FC236}">
                <a16:creationId xmlns:a16="http://schemas.microsoft.com/office/drawing/2014/main" id="{85CD08DE-386A-020C-4CF5-001BBED3DB8F}"/>
              </a:ext>
            </a:extLst>
          </p:cNvPr>
          <p:cNvGrpSpPr/>
          <p:nvPr userDrawn="1"/>
        </p:nvGrpSpPr>
        <p:grpSpPr>
          <a:xfrm>
            <a:off x="7682767" y="1707806"/>
            <a:ext cx="3442387" cy="3442387"/>
            <a:chOff x="2514599" y="1566862"/>
            <a:chExt cx="3810001" cy="3810001"/>
          </a:xfrm>
          <a:effectLst>
            <a:glow rad="101600">
              <a:schemeClr val="accent2">
                <a:satMod val="175000"/>
                <a:alpha val="18000"/>
              </a:schemeClr>
            </a:glow>
          </a:effectLst>
        </p:grpSpPr>
        <p:cxnSp>
          <p:nvCxnSpPr>
            <p:cNvPr id="14" name="Egyenes összekötő 13">
              <a:extLst>
                <a:ext uri="{FF2B5EF4-FFF2-40B4-BE49-F238E27FC236}">
                  <a16:creationId xmlns:a16="http://schemas.microsoft.com/office/drawing/2014/main" id="{883CFE4A-4047-7522-E71E-6AC5DD9CA9C4}"/>
                </a:ext>
              </a:extLst>
            </p:cNvPr>
            <p:cNvCxnSpPr/>
            <p:nvPr/>
          </p:nvCxnSpPr>
          <p:spPr>
            <a:xfrm>
              <a:off x="2514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5" name="Egyenes összekötő 14">
              <a:extLst>
                <a:ext uri="{FF2B5EF4-FFF2-40B4-BE49-F238E27FC236}">
                  <a16:creationId xmlns:a16="http://schemas.microsoft.com/office/drawing/2014/main" id="{657A1E88-59A1-379D-ABDD-1A2A1F5183FB}"/>
                </a:ext>
              </a:extLst>
            </p:cNvPr>
            <p:cNvCxnSpPr/>
            <p:nvPr/>
          </p:nvCxnSpPr>
          <p:spPr>
            <a:xfrm>
              <a:off x="2895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6" name="Egyenes összekötő 15">
              <a:extLst>
                <a:ext uri="{FF2B5EF4-FFF2-40B4-BE49-F238E27FC236}">
                  <a16:creationId xmlns:a16="http://schemas.microsoft.com/office/drawing/2014/main" id="{66BA745A-1AC0-58EC-1843-C5DCAE50F060}"/>
                </a:ext>
              </a:extLst>
            </p:cNvPr>
            <p:cNvCxnSpPr/>
            <p:nvPr/>
          </p:nvCxnSpPr>
          <p:spPr>
            <a:xfrm>
              <a:off x="3276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7" name="Egyenes összekötő 16">
              <a:extLst>
                <a:ext uri="{FF2B5EF4-FFF2-40B4-BE49-F238E27FC236}">
                  <a16:creationId xmlns:a16="http://schemas.microsoft.com/office/drawing/2014/main" id="{0EB1D115-38C8-833B-B8AB-9586701C070A}"/>
                </a:ext>
              </a:extLst>
            </p:cNvPr>
            <p:cNvCxnSpPr/>
            <p:nvPr/>
          </p:nvCxnSpPr>
          <p:spPr>
            <a:xfrm>
              <a:off x="3657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8" name="Egyenes összekötő 17">
              <a:extLst>
                <a:ext uri="{FF2B5EF4-FFF2-40B4-BE49-F238E27FC236}">
                  <a16:creationId xmlns:a16="http://schemas.microsoft.com/office/drawing/2014/main" id="{02152826-12A3-72E5-EE83-19E544A40515}"/>
                </a:ext>
              </a:extLst>
            </p:cNvPr>
            <p:cNvCxnSpPr/>
            <p:nvPr/>
          </p:nvCxnSpPr>
          <p:spPr>
            <a:xfrm>
              <a:off x="4038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9" name="Egyenes összekötő 18">
              <a:extLst>
                <a:ext uri="{FF2B5EF4-FFF2-40B4-BE49-F238E27FC236}">
                  <a16:creationId xmlns:a16="http://schemas.microsoft.com/office/drawing/2014/main" id="{400BFA05-7257-76BE-781C-20EEAC989921}"/>
                </a:ext>
              </a:extLst>
            </p:cNvPr>
            <p:cNvCxnSpPr/>
            <p:nvPr/>
          </p:nvCxnSpPr>
          <p:spPr>
            <a:xfrm>
              <a:off x="4419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 name="Egyenes összekötő 19">
              <a:extLst>
                <a:ext uri="{FF2B5EF4-FFF2-40B4-BE49-F238E27FC236}">
                  <a16:creationId xmlns:a16="http://schemas.microsoft.com/office/drawing/2014/main" id="{93B68544-F5BF-7F89-0D11-5FD75FEC8F38}"/>
                </a:ext>
              </a:extLst>
            </p:cNvPr>
            <p:cNvCxnSpPr/>
            <p:nvPr/>
          </p:nvCxnSpPr>
          <p:spPr>
            <a:xfrm>
              <a:off x="4800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1" name="Egyenes összekötő 20">
              <a:extLst>
                <a:ext uri="{FF2B5EF4-FFF2-40B4-BE49-F238E27FC236}">
                  <a16:creationId xmlns:a16="http://schemas.microsoft.com/office/drawing/2014/main" id="{1A054CB2-0EFD-C85A-58BF-F97FDDE141FB}"/>
                </a:ext>
              </a:extLst>
            </p:cNvPr>
            <p:cNvCxnSpPr/>
            <p:nvPr/>
          </p:nvCxnSpPr>
          <p:spPr>
            <a:xfrm>
              <a:off x="5181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2" name="Egyenes összekötő 21">
              <a:extLst>
                <a:ext uri="{FF2B5EF4-FFF2-40B4-BE49-F238E27FC236}">
                  <a16:creationId xmlns:a16="http://schemas.microsoft.com/office/drawing/2014/main" id="{C992E9AC-25BF-6B0C-C87B-1D04C0C013C6}"/>
                </a:ext>
              </a:extLst>
            </p:cNvPr>
            <p:cNvCxnSpPr/>
            <p:nvPr/>
          </p:nvCxnSpPr>
          <p:spPr>
            <a:xfrm>
              <a:off x="5562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3" name="Egyenes összekötő 22">
              <a:extLst>
                <a:ext uri="{FF2B5EF4-FFF2-40B4-BE49-F238E27FC236}">
                  <a16:creationId xmlns:a16="http://schemas.microsoft.com/office/drawing/2014/main" id="{365A6BA2-6971-A0CC-8CCA-51726E2EC632}"/>
                </a:ext>
              </a:extLst>
            </p:cNvPr>
            <p:cNvCxnSpPr/>
            <p:nvPr/>
          </p:nvCxnSpPr>
          <p:spPr>
            <a:xfrm>
              <a:off x="5943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4" name="Egyenes összekötő 23">
              <a:extLst>
                <a:ext uri="{FF2B5EF4-FFF2-40B4-BE49-F238E27FC236}">
                  <a16:creationId xmlns:a16="http://schemas.microsoft.com/office/drawing/2014/main" id="{E7E8DE85-8166-44B5-AD19-E17035CC2DDC}"/>
                </a:ext>
              </a:extLst>
            </p:cNvPr>
            <p:cNvCxnSpPr/>
            <p:nvPr/>
          </p:nvCxnSpPr>
          <p:spPr>
            <a:xfrm>
              <a:off x="6324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5" name="Egyenes összekötő 24">
              <a:extLst>
                <a:ext uri="{FF2B5EF4-FFF2-40B4-BE49-F238E27FC236}">
                  <a16:creationId xmlns:a16="http://schemas.microsoft.com/office/drawing/2014/main" id="{91302A9D-4D99-A870-257C-EE8A203A06DF}"/>
                </a:ext>
              </a:extLst>
            </p:cNvPr>
            <p:cNvCxnSpPr/>
            <p:nvPr/>
          </p:nvCxnSpPr>
          <p:spPr>
            <a:xfrm rot="5400000">
              <a:off x="4419598" y="-338136"/>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6" name="Egyenes összekötő 25">
              <a:extLst>
                <a:ext uri="{FF2B5EF4-FFF2-40B4-BE49-F238E27FC236}">
                  <a16:creationId xmlns:a16="http://schemas.microsoft.com/office/drawing/2014/main" id="{F8629018-8177-EE38-88B4-19101A5D67B6}"/>
                </a:ext>
              </a:extLst>
            </p:cNvPr>
            <p:cNvCxnSpPr/>
            <p:nvPr/>
          </p:nvCxnSpPr>
          <p:spPr>
            <a:xfrm rot="5400000">
              <a:off x="4419598" y="42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7" name="Egyenes összekötő 26">
              <a:extLst>
                <a:ext uri="{FF2B5EF4-FFF2-40B4-BE49-F238E27FC236}">
                  <a16:creationId xmlns:a16="http://schemas.microsoft.com/office/drawing/2014/main" id="{82CF74C8-4403-99A2-77CB-A796E35DE68B}"/>
                </a:ext>
              </a:extLst>
            </p:cNvPr>
            <p:cNvCxnSpPr/>
            <p:nvPr/>
          </p:nvCxnSpPr>
          <p:spPr>
            <a:xfrm rot="5400000">
              <a:off x="4419598" y="423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8" name="Egyenes összekötő 27">
              <a:extLst>
                <a:ext uri="{FF2B5EF4-FFF2-40B4-BE49-F238E27FC236}">
                  <a16:creationId xmlns:a16="http://schemas.microsoft.com/office/drawing/2014/main" id="{8D5B66F3-9015-EDDC-CE3F-6AE39B36B011}"/>
                </a:ext>
              </a:extLst>
            </p:cNvPr>
            <p:cNvCxnSpPr/>
            <p:nvPr/>
          </p:nvCxnSpPr>
          <p:spPr>
            <a:xfrm rot="5400000">
              <a:off x="4419598" y="804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9" name="Egyenes összekötő 28">
              <a:extLst>
                <a:ext uri="{FF2B5EF4-FFF2-40B4-BE49-F238E27FC236}">
                  <a16:creationId xmlns:a16="http://schemas.microsoft.com/office/drawing/2014/main" id="{DBF66ECE-FCBB-7E0E-CCA5-CDDF7464EAEA}"/>
                </a:ext>
              </a:extLst>
            </p:cNvPr>
            <p:cNvCxnSpPr/>
            <p:nvPr/>
          </p:nvCxnSpPr>
          <p:spPr>
            <a:xfrm rot="5400000">
              <a:off x="4419598" y="1185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0" name="Egyenes összekötő 29">
              <a:extLst>
                <a:ext uri="{FF2B5EF4-FFF2-40B4-BE49-F238E27FC236}">
                  <a16:creationId xmlns:a16="http://schemas.microsoft.com/office/drawing/2014/main" id="{275118FB-8019-250B-BBC3-613D1F6B9BD5}"/>
                </a:ext>
              </a:extLst>
            </p:cNvPr>
            <p:cNvCxnSpPr/>
            <p:nvPr/>
          </p:nvCxnSpPr>
          <p:spPr>
            <a:xfrm rot="5400000">
              <a:off x="4419598" y="1566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1" name="Egyenes összekötő 30">
              <a:extLst>
                <a:ext uri="{FF2B5EF4-FFF2-40B4-BE49-F238E27FC236}">
                  <a16:creationId xmlns:a16="http://schemas.microsoft.com/office/drawing/2014/main" id="{75587238-9B4D-C735-DE6C-5800B1EC9DDC}"/>
                </a:ext>
              </a:extLst>
            </p:cNvPr>
            <p:cNvCxnSpPr/>
            <p:nvPr/>
          </p:nvCxnSpPr>
          <p:spPr>
            <a:xfrm rot="5400000">
              <a:off x="4419598" y="1947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2" name="Egyenes összekötő 31">
              <a:extLst>
                <a:ext uri="{FF2B5EF4-FFF2-40B4-BE49-F238E27FC236}">
                  <a16:creationId xmlns:a16="http://schemas.microsoft.com/office/drawing/2014/main" id="{7728CB3D-7EA5-E566-40C6-84F31A0878B8}"/>
                </a:ext>
              </a:extLst>
            </p:cNvPr>
            <p:cNvCxnSpPr/>
            <p:nvPr/>
          </p:nvCxnSpPr>
          <p:spPr>
            <a:xfrm rot="5400000">
              <a:off x="4419598" y="2328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3" name="Egyenes összekötő 32">
              <a:extLst>
                <a:ext uri="{FF2B5EF4-FFF2-40B4-BE49-F238E27FC236}">
                  <a16:creationId xmlns:a16="http://schemas.microsoft.com/office/drawing/2014/main" id="{360D5D60-97B7-7CAF-47A3-9AAD723C1ADD}"/>
                </a:ext>
              </a:extLst>
            </p:cNvPr>
            <p:cNvCxnSpPr/>
            <p:nvPr/>
          </p:nvCxnSpPr>
          <p:spPr>
            <a:xfrm rot="5400000">
              <a:off x="4419598" y="2709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4" name="Egyenes összekötő 33">
              <a:extLst>
                <a:ext uri="{FF2B5EF4-FFF2-40B4-BE49-F238E27FC236}">
                  <a16:creationId xmlns:a16="http://schemas.microsoft.com/office/drawing/2014/main" id="{7F5D0299-FA70-1141-66E2-4F9C178EEBB9}"/>
                </a:ext>
              </a:extLst>
            </p:cNvPr>
            <p:cNvCxnSpPr/>
            <p:nvPr/>
          </p:nvCxnSpPr>
          <p:spPr>
            <a:xfrm rot="5400000">
              <a:off x="4419598" y="3090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5" name="Egyenes összekötő 34">
              <a:extLst>
                <a:ext uri="{FF2B5EF4-FFF2-40B4-BE49-F238E27FC236}">
                  <a16:creationId xmlns:a16="http://schemas.microsoft.com/office/drawing/2014/main" id="{4D6148EB-ED29-E06F-3FA1-AEB28CE174AE}"/>
                </a:ext>
              </a:extLst>
            </p:cNvPr>
            <p:cNvCxnSpPr/>
            <p:nvPr/>
          </p:nvCxnSpPr>
          <p:spPr>
            <a:xfrm rot="5400000">
              <a:off x="4419598" y="3471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36" name="Egyenlő szárú háromszög 41">
            <a:extLst>
              <a:ext uri="{FF2B5EF4-FFF2-40B4-BE49-F238E27FC236}">
                <a16:creationId xmlns:a16="http://schemas.microsoft.com/office/drawing/2014/main" id="{B485E378-28DD-5147-2F92-B245737228BB}"/>
              </a:ext>
            </a:extLst>
          </p:cNvPr>
          <p:cNvSpPr/>
          <p:nvPr userDrawn="1"/>
        </p:nvSpPr>
        <p:spPr>
          <a:xfrm rot="10800000">
            <a:off x="9033704" y="321681"/>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37" name="Egyenlő szárú háromszög 42">
            <a:extLst>
              <a:ext uri="{FF2B5EF4-FFF2-40B4-BE49-F238E27FC236}">
                <a16:creationId xmlns:a16="http://schemas.microsoft.com/office/drawing/2014/main" id="{3C8AD5DF-2DC7-50B5-6475-58F071538692}"/>
              </a:ext>
            </a:extLst>
          </p:cNvPr>
          <p:cNvSpPr/>
          <p:nvPr userDrawn="1"/>
        </p:nvSpPr>
        <p:spPr>
          <a:xfrm rot="10800000">
            <a:off x="8559341" y="1181736"/>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38" name="Egyenlő szárú háromszög 43">
            <a:extLst>
              <a:ext uri="{FF2B5EF4-FFF2-40B4-BE49-F238E27FC236}">
                <a16:creationId xmlns:a16="http://schemas.microsoft.com/office/drawing/2014/main" id="{65FD26ED-FB26-9184-447E-E66070EF978C}"/>
              </a:ext>
            </a:extLst>
          </p:cNvPr>
          <p:cNvSpPr/>
          <p:nvPr userDrawn="1"/>
        </p:nvSpPr>
        <p:spPr>
          <a:xfrm>
            <a:off x="9131089" y="6105745"/>
            <a:ext cx="545742" cy="370779"/>
          </a:xfrm>
          <a:prstGeom prst="triangle">
            <a:avLst/>
          </a:prstGeom>
          <a:gradFill>
            <a:gsLst>
              <a:gs pos="0">
                <a:schemeClr val="accent2"/>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115536261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Összehasonlító ikonok">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3F288DD7-6DAF-436D-B04A-EBCCAA36917C}"/>
              </a:ext>
            </a:extLst>
          </p:cNvPr>
          <p:cNvSpPr>
            <a:spLocks noGrp="1"/>
          </p:cNvSpPr>
          <p:nvPr>
            <p:ph type="title"/>
          </p:nvPr>
        </p:nvSpPr>
        <p:spPr>
          <a:xfrm>
            <a:off x="432000" y="432000"/>
            <a:ext cx="11340000" cy="432000"/>
          </a:xfrm>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3" name="Szöveg helye 2">
            <a:extLst>
              <a:ext uri="{FF2B5EF4-FFF2-40B4-BE49-F238E27FC236}">
                <a16:creationId xmlns:a16="http://schemas.microsoft.com/office/drawing/2014/main" id="{9322B50D-6A7D-41C6-BA57-613BC231DF36}"/>
              </a:ext>
            </a:extLst>
          </p:cNvPr>
          <p:cNvSpPr>
            <a:spLocks noGrp="1"/>
          </p:cNvSpPr>
          <p:nvPr>
            <p:ph type="body" idx="1" hasCustomPrompt="1"/>
          </p:nvPr>
        </p:nvSpPr>
        <p:spPr>
          <a:xfrm>
            <a:off x="1518615" y="1467757"/>
            <a:ext cx="1082607" cy="1027122"/>
          </a:xfrm>
          <a:prstGeom prst="decagon">
            <a:avLst/>
          </a:prstGeom>
          <a:solidFill>
            <a:schemeClr val="accent1"/>
          </a:solidFill>
        </p:spPr>
        <p:txBody>
          <a:bodyPr rtlCol="0" anchor="ctr"/>
          <a:lstStyle>
            <a:lvl1pPr marL="0" indent="0" algn="ctr">
              <a:buNone/>
              <a:defRPr sz="36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hu-HU" noProof="0" dirty="0"/>
              <a:t>1</a:t>
            </a:r>
          </a:p>
        </p:txBody>
      </p:sp>
      <p:sp>
        <p:nvSpPr>
          <p:cNvPr id="4" name="Tartalom helye 3">
            <a:extLst>
              <a:ext uri="{FF2B5EF4-FFF2-40B4-BE49-F238E27FC236}">
                <a16:creationId xmlns:a16="http://schemas.microsoft.com/office/drawing/2014/main" id="{9FD584DA-F775-47B8-A1D7-6556AD5FCBD2}"/>
              </a:ext>
            </a:extLst>
          </p:cNvPr>
          <p:cNvSpPr>
            <a:spLocks noGrp="1"/>
          </p:cNvSpPr>
          <p:nvPr>
            <p:ph sz="half" idx="2"/>
          </p:nvPr>
        </p:nvSpPr>
        <p:spPr>
          <a:xfrm>
            <a:off x="1518615" y="2666635"/>
            <a:ext cx="4111195" cy="2302412"/>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0" name="Élőláb helye 9">
            <a:extLst>
              <a:ext uri="{FF2B5EF4-FFF2-40B4-BE49-F238E27FC236}">
                <a16:creationId xmlns:a16="http://schemas.microsoft.com/office/drawing/2014/main" id="{9337FD81-6DFD-43B7-A7D9-59E45ECDF39A}"/>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11" name="Dia számának helye 10">
            <a:extLst>
              <a:ext uri="{FF2B5EF4-FFF2-40B4-BE49-F238E27FC236}">
                <a16:creationId xmlns:a16="http://schemas.microsoft.com/office/drawing/2014/main" id="{F17B7460-0559-435A-9C2F-1B12BC6CE184}"/>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8" name="Szöveg helye 7">
            <a:extLst>
              <a:ext uri="{FF2B5EF4-FFF2-40B4-BE49-F238E27FC236}">
                <a16:creationId xmlns:a16="http://schemas.microsoft.com/office/drawing/2014/main" id="{DF0A5256-B267-47DA-858A-0F3867CB6139}"/>
              </a:ext>
            </a:extLst>
          </p:cNvPr>
          <p:cNvSpPr>
            <a:spLocks noGrp="1"/>
          </p:cNvSpPr>
          <p:nvPr>
            <p:ph type="body" sz="quarter" idx="12"/>
          </p:nvPr>
        </p:nvSpPr>
        <p:spPr>
          <a:xfrm>
            <a:off x="7660706" y="2666960"/>
            <a:ext cx="4111279" cy="2301875"/>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2" name="Szöveg helye 11">
            <a:extLst>
              <a:ext uri="{FF2B5EF4-FFF2-40B4-BE49-F238E27FC236}">
                <a16:creationId xmlns:a16="http://schemas.microsoft.com/office/drawing/2014/main" id="{78A963F8-6F6E-440E-B3B3-DDE13C083A36}"/>
              </a:ext>
            </a:extLst>
          </p:cNvPr>
          <p:cNvSpPr>
            <a:spLocks noGrp="1"/>
          </p:cNvSpPr>
          <p:nvPr>
            <p:ph type="body" sz="quarter" idx="13" hasCustomPrompt="1"/>
          </p:nvPr>
        </p:nvSpPr>
        <p:spPr>
          <a:xfrm>
            <a:off x="7660706" y="1469417"/>
            <a:ext cx="1082607" cy="1023627"/>
          </a:xfrm>
          <a:prstGeom prst="decagon">
            <a:avLst/>
          </a:prstGeom>
          <a:solidFill>
            <a:schemeClr val="accent3">
              <a:lumMod val="60000"/>
              <a:lumOff val="40000"/>
            </a:schemeClr>
          </a:solidFill>
        </p:spPr>
        <p:txBody>
          <a:bodyPr rtlCol="0" anchor="ctr"/>
          <a:lstStyle>
            <a:lvl1pPr marL="0" indent="0" algn="ctr">
              <a:buNone/>
              <a:defRPr sz="3600" b="1">
                <a:solidFill>
                  <a:schemeClr val="tx1"/>
                </a:solidFill>
              </a:defRPr>
            </a:lvl1pPr>
          </a:lstStyle>
          <a:p>
            <a:pPr lvl="0" rtl="0"/>
            <a:r>
              <a:rPr lang="hu-HU" noProof="0" dirty="0"/>
              <a:t>2</a:t>
            </a:r>
          </a:p>
        </p:txBody>
      </p:sp>
      <p:sp>
        <p:nvSpPr>
          <p:cNvPr id="6" name="Kép helyőrzője 5">
            <a:extLst>
              <a:ext uri="{FF2B5EF4-FFF2-40B4-BE49-F238E27FC236}">
                <a16:creationId xmlns:a16="http://schemas.microsoft.com/office/drawing/2014/main" id="{58B05509-33BA-435B-8F65-9A195068AEBA}"/>
              </a:ext>
            </a:extLst>
          </p:cNvPr>
          <p:cNvSpPr>
            <a:spLocks noGrp="1"/>
          </p:cNvSpPr>
          <p:nvPr>
            <p:ph type="pic" sz="quarter" idx="14" hasCustomPrompt="1"/>
          </p:nvPr>
        </p:nvSpPr>
        <p:spPr>
          <a:xfrm>
            <a:off x="485411" y="1468438"/>
            <a:ext cx="1023938" cy="1022350"/>
          </a:xfrm>
        </p:spPr>
        <p:txBody>
          <a:bodyPr rtlCol="0" anchor="ctr"/>
          <a:lstStyle>
            <a:lvl1pPr marL="0" indent="0" algn="ctr">
              <a:buNone/>
              <a:defRPr/>
            </a:lvl1pPr>
          </a:lstStyle>
          <a:p>
            <a:pPr rtl="0"/>
            <a:r>
              <a:rPr lang="hu-HU" noProof="0" dirty="0"/>
              <a:t>Ikon</a:t>
            </a:r>
          </a:p>
        </p:txBody>
      </p:sp>
      <p:sp>
        <p:nvSpPr>
          <p:cNvPr id="13" name="Kép helyőrzője 5">
            <a:extLst>
              <a:ext uri="{FF2B5EF4-FFF2-40B4-BE49-F238E27FC236}">
                <a16:creationId xmlns:a16="http://schemas.microsoft.com/office/drawing/2014/main" id="{D9B95EA3-5DD4-430E-9A14-86FD28CB5211}"/>
              </a:ext>
            </a:extLst>
          </p:cNvPr>
          <p:cNvSpPr>
            <a:spLocks noGrp="1"/>
          </p:cNvSpPr>
          <p:nvPr>
            <p:ph type="pic" sz="quarter" idx="15" hasCustomPrompt="1"/>
          </p:nvPr>
        </p:nvSpPr>
        <p:spPr>
          <a:xfrm>
            <a:off x="6636768" y="1468438"/>
            <a:ext cx="1023938" cy="1022350"/>
          </a:xfrm>
        </p:spPr>
        <p:txBody>
          <a:bodyPr rtlCol="0" anchor="ctr"/>
          <a:lstStyle>
            <a:lvl1pPr marL="0" indent="0" algn="ctr">
              <a:buNone/>
              <a:defRPr/>
            </a:lvl1pPr>
          </a:lstStyle>
          <a:p>
            <a:pPr rtl="0"/>
            <a:r>
              <a:rPr lang="hu-HU" noProof="0" dirty="0"/>
              <a:t>Ikon</a:t>
            </a:r>
          </a:p>
        </p:txBody>
      </p:sp>
      <p:cxnSp>
        <p:nvCxnSpPr>
          <p:cNvPr id="14" name="Egyenes összekötő 13">
            <a:extLst>
              <a:ext uri="{FF2B5EF4-FFF2-40B4-BE49-F238E27FC236}">
                <a16:creationId xmlns:a16="http://schemas.microsoft.com/office/drawing/2014/main" id="{FE4858EE-D2E3-4944-8356-8E309A985653}"/>
              </a:ext>
              <a:ext uri="{C183D7F6-B498-43B3-948B-1728B52AA6E4}">
                <adec:decorative xmlns:adec="http://schemas.microsoft.com/office/drawing/2017/decorative" val="1"/>
              </a:ext>
            </a:extLst>
          </p:cNvPr>
          <p:cNvCxnSpPr>
            <a:cxnSpLocks/>
          </p:cNvCxnSpPr>
          <p:nvPr userDrawn="1"/>
        </p:nvCxnSpPr>
        <p:spPr>
          <a:xfrm flipV="1">
            <a:off x="6154997" y="2666635"/>
            <a:ext cx="0" cy="2232602"/>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909862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iaci lehetősé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FC626A5-4FF6-42BD-858A-AE4B2C23A6BC}"/>
              </a:ext>
            </a:extLst>
          </p:cNvPr>
          <p:cNvSpPr>
            <a:spLocks noGrp="1"/>
          </p:cNvSpPr>
          <p:nvPr>
            <p:ph type="title"/>
          </p:nvPr>
        </p:nvSpPr>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6" name="Élőláb helye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7" name="Dia számának helye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5" name="Szöveg helye 3">
            <a:extLst>
              <a:ext uri="{FF2B5EF4-FFF2-40B4-BE49-F238E27FC236}">
                <a16:creationId xmlns:a16="http://schemas.microsoft.com/office/drawing/2014/main" id="{ABA04ABC-15A3-4748-A1A6-6849B933FB14}"/>
              </a:ext>
            </a:extLst>
          </p:cNvPr>
          <p:cNvSpPr>
            <a:spLocks noGrp="1"/>
          </p:cNvSpPr>
          <p:nvPr>
            <p:ph type="body" sz="quarter" idx="27" hasCustomPrompt="1"/>
          </p:nvPr>
        </p:nvSpPr>
        <p:spPr>
          <a:xfrm>
            <a:off x="890706" y="1379786"/>
            <a:ext cx="4348065" cy="4348065"/>
          </a:xfrm>
          <a:prstGeom prst="octagon">
            <a:avLst/>
          </a:prstGeom>
          <a:solidFill>
            <a:schemeClr val="accent2">
              <a:alpha val="50000"/>
            </a:schemeClr>
          </a:solidFill>
          <a:ln>
            <a:noFill/>
          </a:ln>
        </p:spPr>
        <p:txBody>
          <a:bodyPr rtlCol="0" anchor="ctr"/>
          <a:lstStyle>
            <a:lvl1pPr marL="0" indent="0" algn="ctr">
              <a:buNone/>
              <a:defRPr sz="1800">
                <a:solidFill>
                  <a:schemeClr val="tx1"/>
                </a:solidFill>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Szakaszfejléc</a:t>
            </a:r>
          </a:p>
        </p:txBody>
      </p:sp>
      <p:sp>
        <p:nvSpPr>
          <p:cNvPr id="8" name="Szöveg helye 9">
            <a:extLst>
              <a:ext uri="{FF2B5EF4-FFF2-40B4-BE49-F238E27FC236}">
                <a16:creationId xmlns:a16="http://schemas.microsoft.com/office/drawing/2014/main" id="{87739F32-28DE-4715-9505-ACC607338240}"/>
              </a:ext>
            </a:extLst>
          </p:cNvPr>
          <p:cNvSpPr>
            <a:spLocks noGrp="1"/>
          </p:cNvSpPr>
          <p:nvPr>
            <p:ph type="body" sz="quarter" idx="28" hasCustomPrompt="1"/>
          </p:nvPr>
        </p:nvSpPr>
        <p:spPr>
          <a:xfrm>
            <a:off x="4739330" y="1554523"/>
            <a:ext cx="3998591" cy="3998591"/>
          </a:xfrm>
          <a:prstGeom prst="decagon">
            <a:avLst/>
          </a:prstGeom>
          <a:solidFill>
            <a:schemeClr val="accent3">
              <a:alpha val="50000"/>
            </a:schemeClr>
          </a:solidFill>
          <a:ln>
            <a:no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rtl="0"/>
            <a:r>
              <a:rPr lang="hu-HU" noProof="0" dirty="0"/>
              <a:t>Szakaszfejléc</a:t>
            </a:r>
          </a:p>
        </p:txBody>
      </p:sp>
      <p:sp>
        <p:nvSpPr>
          <p:cNvPr id="9" name="Szöveg helye 9">
            <a:extLst>
              <a:ext uri="{FF2B5EF4-FFF2-40B4-BE49-F238E27FC236}">
                <a16:creationId xmlns:a16="http://schemas.microsoft.com/office/drawing/2014/main" id="{B1E535C8-6C65-455F-8301-E535F6CD0F80}"/>
              </a:ext>
            </a:extLst>
          </p:cNvPr>
          <p:cNvSpPr>
            <a:spLocks noGrp="1"/>
          </p:cNvSpPr>
          <p:nvPr>
            <p:ph type="body" sz="quarter" idx="29" hasCustomPrompt="1"/>
          </p:nvPr>
        </p:nvSpPr>
        <p:spPr>
          <a:xfrm>
            <a:off x="8238481" y="1993699"/>
            <a:ext cx="3120238" cy="3120238"/>
          </a:xfrm>
          <a:prstGeom prst="ellipse">
            <a:avLst/>
          </a:prstGeom>
          <a:solidFill>
            <a:schemeClr val="accent4">
              <a:alpha val="60000"/>
            </a:schemeClr>
          </a:solidFill>
          <a:ln>
            <a:no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rtl="0"/>
            <a:r>
              <a:rPr lang="hu-HU" noProof="0" dirty="0"/>
              <a:t>Szakaszfejléc</a:t>
            </a:r>
          </a:p>
        </p:txBody>
      </p:sp>
      <p:sp>
        <p:nvSpPr>
          <p:cNvPr id="10" name="Szöveg helye 3">
            <a:extLst>
              <a:ext uri="{FF2B5EF4-FFF2-40B4-BE49-F238E27FC236}">
                <a16:creationId xmlns:a16="http://schemas.microsoft.com/office/drawing/2014/main" id="{E6677C16-9B83-4AD8-A790-C32F8EF4A3C0}"/>
              </a:ext>
            </a:extLst>
          </p:cNvPr>
          <p:cNvSpPr>
            <a:spLocks noGrp="1"/>
          </p:cNvSpPr>
          <p:nvPr>
            <p:ph type="body" sz="quarter" idx="30" hasCustomPrompt="1"/>
          </p:nvPr>
        </p:nvSpPr>
        <p:spPr>
          <a:xfrm>
            <a:off x="1658929" y="1992324"/>
            <a:ext cx="2811618" cy="1440000"/>
          </a:xfrm>
          <a:prstGeom prst="rect">
            <a:avLst/>
          </a:prstGeom>
          <a:noFill/>
          <a:ln>
            <a:noFill/>
          </a:ln>
        </p:spPr>
        <p:txBody>
          <a:bodyPr rtlCol="0" anchor="b"/>
          <a:lstStyle>
            <a:lvl1pPr marL="0" indent="0" algn="ctr">
              <a:spcBef>
                <a:spcPts val="0"/>
              </a:spcBef>
              <a:spcAft>
                <a:spcPts val="0"/>
              </a:spcAft>
              <a:buNone/>
              <a:defRPr sz="6600">
                <a:solidFill>
                  <a:schemeClr val="tx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1</a:t>
            </a:r>
          </a:p>
        </p:txBody>
      </p:sp>
      <p:sp>
        <p:nvSpPr>
          <p:cNvPr id="11" name="Szöveg helye 9">
            <a:extLst>
              <a:ext uri="{FF2B5EF4-FFF2-40B4-BE49-F238E27FC236}">
                <a16:creationId xmlns:a16="http://schemas.microsoft.com/office/drawing/2014/main" id="{5D7A7B95-CA51-45F4-B99D-B864CB3718B3}"/>
              </a:ext>
            </a:extLst>
          </p:cNvPr>
          <p:cNvSpPr>
            <a:spLocks noGrp="1"/>
          </p:cNvSpPr>
          <p:nvPr>
            <p:ph type="body" sz="quarter" idx="31" hasCustomPrompt="1"/>
          </p:nvPr>
        </p:nvSpPr>
        <p:spPr>
          <a:xfrm>
            <a:off x="5332816" y="1992324"/>
            <a:ext cx="2811618" cy="1440000"/>
          </a:xfrm>
          <a:prstGeom prst="rect">
            <a:avLst/>
          </a:prstGeom>
          <a:noFill/>
          <a:ln>
            <a:noFill/>
          </a:ln>
        </p:spPr>
        <p:txBody>
          <a:bodyPr vert="horz" lIns="0" tIns="0" rIns="0" bIns="0" rtlCol="0" anchor="b">
            <a:noAutofit/>
          </a:bodyPr>
          <a:lstStyle>
            <a:lvl1pPr marL="0" indent="0" algn="ctr">
              <a:spcBef>
                <a:spcPts val="0"/>
              </a:spcBef>
              <a:spcAft>
                <a:spcPts val="0"/>
              </a:spcAft>
              <a:buNone/>
              <a:defRPr lang="en-ZA" sz="6600" dirty="0">
                <a:solidFill>
                  <a:schemeClr val="tx1"/>
                </a:solidFill>
                <a:latin typeface="+mj-lt"/>
              </a:defRPr>
            </a:lvl1pPr>
          </a:lstStyle>
          <a:p>
            <a:pPr marL="266700" lvl="0" indent="-266700" algn="ctr" rtl="0"/>
            <a:r>
              <a:rPr lang="hu-HU" noProof="0" dirty="0"/>
              <a:t>2</a:t>
            </a:r>
          </a:p>
        </p:txBody>
      </p:sp>
      <p:sp>
        <p:nvSpPr>
          <p:cNvPr id="12" name="Szöveg helye 9">
            <a:extLst>
              <a:ext uri="{FF2B5EF4-FFF2-40B4-BE49-F238E27FC236}">
                <a16:creationId xmlns:a16="http://schemas.microsoft.com/office/drawing/2014/main" id="{28096F6D-739C-4821-A308-43A39B242C28}"/>
              </a:ext>
            </a:extLst>
          </p:cNvPr>
          <p:cNvSpPr>
            <a:spLocks noGrp="1"/>
          </p:cNvSpPr>
          <p:nvPr>
            <p:ph type="body" sz="quarter" idx="32" hasCustomPrompt="1"/>
          </p:nvPr>
        </p:nvSpPr>
        <p:spPr>
          <a:xfrm>
            <a:off x="8547101" y="1992324"/>
            <a:ext cx="2597043" cy="1440000"/>
          </a:xfrm>
          <a:prstGeom prst="rect">
            <a:avLst/>
          </a:prstGeom>
          <a:noFill/>
          <a:ln>
            <a:noFill/>
          </a:ln>
        </p:spPr>
        <p:txBody>
          <a:bodyPr vert="horz" lIns="0" tIns="0" rIns="0" bIns="0" rtlCol="0" anchor="b">
            <a:noAutofit/>
          </a:bodyPr>
          <a:lstStyle>
            <a:lvl1pPr marL="0" indent="0" algn="ctr">
              <a:spcBef>
                <a:spcPts val="0"/>
              </a:spcBef>
              <a:spcAft>
                <a:spcPts val="0"/>
              </a:spcAft>
              <a:buNone/>
              <a:defRPr lang="en-ZA" sz="6600" dirty="0">
                <a:solidFill>
                  <a:schemeClr val="tx1"/>
                </a:solidFill>
                <a:latin typeface="+mj-lt"/>
              </a:defRPr>
            </a:lvl1pPr>
          </a:lstStyle>
          <a:p>
            <a:pPr marL="266700" lvl="0" indent="-266700" algn="ctr" rtl="0"/>
            <a:r>
              <a:rPr lang="hu-HU" noProof="0" dirty="0"/>
              <a:t>3</a:t>
            </a:r>
          </a:p>
        </p:txBody>
      </p:sp>
      <p:sp>
        <p:nvSpPr>
          <p:cNvPr id="13" name="Tartalom helye 3">
            <a:extLst>
              <a:ext uri="{FF2B5EF4-FFF2-40B4-BE49-F238E27FC236}">
                <a16:creationId xmlns:a16="http://schemas.microsoft.com/office/drawing/2014/main" id="{80784B8F-C398-4ADB-BABC-B32AF5737B5F}"/>
              </a:ext>
            </a:extLst>
          </p:cNvPr>
          <p:cNvSpPr>
            <a:spLocks noGrp="1"/>
          </p:cNvSpPr>
          <p:nvPr>
            <p:ph sz="half" idx="2" hasCustomPrompt="1"/>
          </p:nvPr>
        </p:nvSpPr>
        <p:spPr>
          <a:xfrm>
            <a:off x="2074738" y="4029969"/>
            <a:ext cx="1980000" cy="720000"/>
          </a:xfrm>
          <a:ln>
            <a:noFill/>
          </a:ln>
        </p:spPr>
        <p:txBody>
          <a:bodyPr rtlCol="0"/>
          <a:lstStyle>
            <a:lvl1pPr marL="0" indent="0" algn="ctr">
              <a:buFont typeface="Arial" panose="020B0604020202020204" pitchFamily="34" charset="0"/>
              <a:buNone/>
              <a:defRPr sz="1400">
                <a:solidFill>
                  <a:schemeClr val="tx1"/>
                </a:solidFill>
              </a:defRPr>
            </a:lvl1pPr>
          </a:lstStyle>
          <a:p>
            <a:pPr lvl="0" rtl="0"/>
            <a:r>
              <a:rPr lang="hu-HU" noProof="0" dirty="0"/>
              <a:t>Szakaszleírás</a:t>
            </a:r>
          </a:p>
        </p:txBody>
      </p:sp>
      <p:sp>
        <p:nvSpPr>
          <p:cNvPr id="14" name="Szöveg helye 5">
            <a:extLst>
              <a:ext uri="{FF2B5EF4-FFF2-40B4-BE49-F238E27FC236}">
                <a16:creationId xmlns:a16="http://schemas.microsoft.com/office/drawing/2014/main" id="{093BA793-88F0-4EAB-B659-DFEAA89AF580}"/>
              </a:ext>
            </a:extLst>
          </p:cNvPr>
          <p:cNvSpPr>
            <a:spLocks noGrp="1"/>
          </p:cNvSpPr>
          <p:nvPr>
            <p:ph type="body" sz="quarter" idx="12" hasCustomPrompt="1"/>
          </p:nvPr>
        </p:nvSpPr>
        <p:spPr>
          <a:xfrm>
            <a:off x="5748625" y="4029969"/>
            <a:ext cx="1980000" cy="720000"/>
          </a:xfrm>
          <a:ln>
            <a:noFill/>
          </a:ln>
        </p:spPr>
        <p:txBody>
          <a:bodyPr rtlCol="0"/>
          <a:lstStyle>
            <a:lvl1pPr marL="0" indent="0" algn="ctr">
              <a:buFont typeface="Arial" panose="020B0604020202020204" pitchFamily="34" charset="0"/>
              <a:buNone/>
              <a:defRPr sz="1400">
                <a:solidFill>
                  <a:schemeClr val="tx1"/>
                </a:solidFill>
              </a:defRPr>
            </a:lvl1pPr>
          </a:lstStyle>
          <a:p>
            <a:pPr lvl="0" rtl="0"/>
            <a:r>
              <a:rPr lang="hu-HU" noProof="0" dirty="0"/>
              <a:t>Szakaszleírás</a:t>
            </a:r>
          </a:p>
        </p:txBody>
      </p:sp>
      <p:sp>
        <p:nvSpPr>
          <p:cNvPr id="15" name="Szöveg helye 9">
            <a:extLst>
              <a:ext uri="{FF2B5EF4-FFF2-40B4-BE49-F238E27FC236}">
                <a16:creationId xmlns:a16="http://schemas.microsoft.com/office/drawing/2014/main" id="{0EA13DBD-6DDE-44C3-8FCD-1AFEEBCDB697}"/>
              </a:ext>
            </a:extLst>
          </p:cNvPr>
          <p:cNvSpPr>
            <a:spLocks noGrp="1"/>
          </p:cNvSpPr>
          <p:nvPr>
            <p:ph type="body" sz="quarter" idx="13" hasCustomPrompt="1"/>
          </p:nvPr>
        </p:nvSpPr>
        <p:spPr>
          <a:xfrm>
            <a:off x="8808600" y="4029969"/>
            <a:ext cx="1980000" cy="720000"/>
          </a:xfrm>
          <a:ln>
            <a:noFill/>
          </a:ln>
        </p:spPr>
        <p:txBody>
          <a:bodyPr rtlCol="0"/>
          <a:lstStyle>
            <a:lvl1pPr marL="0" indent="0" algn="ctr">
              <a:buFont typeface="Arial" panose="020B0604020202020204" pitchFamily="34" charset="0"/>
              <a:buNone/>
              <a:defRPr sz="1400">
                <a:solidFill>
                  <a:schemeClr val="tx1"/>
                </a:solidFill>
              </a:defRPr>
            </a:lvl1pPr>
          </a:lstStyle>
          <a:p>
            <a:pPr lvl="0" rtl="0"/>
            <a:r>
              <a:rPr lang="hu-HU" noProof="0" dirty="0"/>
              <a:t>Szakaszleírás</a:t>
            </a:r>
          </a:p>
        </p:txBody>
      </p:sp>
      <p:sp>
        <p:nvSpPr>
          <p:cNvPr id="16" name="Szöveg helye 5">
            <a:extLst>
              <a:ext uri="{FF2B5EF4-FFF2-40B4-BE49-F238E27FC236}">
                <a16:creationId xmlns:a16="http://schemas.microsoft.com/office/drawing/2014/main" id="{80BFD98B-BBFC-4DCD-9634-51B0224874CD}"/>
              </a:ext>
            </a:extLst>
          </p:cNvPr>
          <p:cNvSpPr>
            <a:spLocks noGrp="1"/>
          </p:cNvSpPr>
          <p:nvPr>
            <p:ph type="body" sz="quarter" idx="33"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Alcím</a:t>
            </a:r>
          </a:p>
        </p:txBody>
      </p:sp>
      <p:sp>
        <p:nvSpPr>
          <p:cNvPr id="17" name="Egyenlő szárú háromszög 16" descr="Díszítő háromszög">
            <a:extLst>
              <a:ext uri="{FF2B5EF4-FFF2-40B4-BE49-F238E27FC236}">
                <a16:creationId xmlns:a16="http://schemas.microsoft.com/office/drawing/2014/main" id="{554CFF06-D3FB-4428-8388-94C47717BADA}"/>
              </a:ext>
            </a:extLst>
          </p:cNvPr>
          <p:cNvSpPr/>
          <p:nvPr userDrawn="1"/>
        </p:nvSpPr>
        <p:spPr>
          <a:xfrm rot="10800000">
            <a:off x="9078735" y="1554524"/>
            <a:ext cx="1396065" cy="948493"/>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8" name="Egyenlő szárú háromszög 17" descr="Díszítő háromszög">
            <a:extLst>
              <a:ext uri="{FF2B5EF4-FFF2-40B4-BE49-F238E27FC236}">
                <a16:creationId xmlns:a16="http://schemas.microsoft.com/office/drawing/2014/main" id="{31AC1D4A-7DB3-4D83-89C2-16E680FFCA92}"/>
              </a:ext>
            </a:extLst>
          </p:cNvPr>
          <p:cNvSpPr/>
          <p:nvPr userDrawn="1"/>
        </p:nvSpPr>
        <p:spPr>
          <a:xfrm>
            <a:off x="9503896" y="5182335"/>
            <a:ext cx="545742" cy="370779"/>
          </a:xfrm>
          <a:prstGeom prst="triangle">
            <a:avLst/>
          </a:prstGeom>
          <a:gradFill>
            <a:gsLst>
              <a:gs pos="0">
                <a:schemeClr val="accent3"/>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240578930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Versenytársak">
    <p:spTree>
      <p:nvGrpSpPr>
        <p:cNvPr id="1" name=""/>
        <p:cNvGrpSpPr/>
        <p:nvPr/>
      </p:nvGrpSpPr>
      <p:grpSpPr>
        <a:xfrm>
          <a:off x="0" y="0"/>
          <a:ext cx="0" cy="0"/>
          <a:chOff x="0" y="0"/>
          <a:chExt cx="0" cy="0"/>
        </a:xfrm>
      </p:grpSpPr>
      <p:cxnSp>
        <p:nvCxnSpPr>
          <p:cNvPr id="17" name="Egyenes összekötő 16">
            <a:extLst>
              <a:ext uri="{FF2B5EF4-FFF2-40B4-BE49-F238E27FC236}">
                <a16:creationId xmlns:a16="http://schemas.microsoft.com/office/drawing/2014/main" id="{98238081-ACA8-444B-827D-A9FB57FEAD9B}"/>
              </a:ext>
            </a:extLst>
          </p:cNvPr>
          <p:cNvCxnSpPr>
            <a:cxnSpLocks/>
          </p:cNvCxnSpPr>
          <p:nvPr userDrawn="1"/>
        </p:nvCxnSpPr>
        <p:spPr>
          <a:xfrm>
            <a:off x="6096000" y="1295875"/>
            <a:ext cx="0" cy="4415120"/>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Egyenes összekötő 17">
            <a:extLst>
              <a:ext uri="{FF2B5EF4-FFF2-40B4-BE49-F238E27FC236}">
                <a16:creationId xmlns:a16="http://schemas.microsoft.com/office/drawing/2014/main" id="{DDDFE2BB-EBBF-4A8F-8E01-A85443D03FBE}"/>
              </a:ext>
            </a:extLst>
          </p:cNvPr>
          <p:cNvCxnSpPr>
            <a:cxnSpLocks/>
          </p:cNvCxnSpPr>
          <p:nvPr userDrawn="1"/>
        </p:nvCxnSpPr>
        <p:spPr>
          <a:xfrm flipH="1">
            <a:off x="432000" y="3452634"/>
            <a:ext cx="11340000" cy="0"/>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Cím 1">
            <a:extLst>
              <a:ext uri="{FF2B5EF4-FFF2-40B4-BE49-F238E27FC236}">
                <a16:creationId xmlns:a16="http://schemas.microsoft.com/office/drawing/2014/main" id="{5FC626A5-4FF6-42BD-858A-AE4B2C23A6BC}"/>
              </a:ext>
            </a:extLst>
          </p:cNvPr>
          <p:cNvSpPr>
            <a:spLocks noGrp="1"/>
          </p:cNvSpPr>
          <p:nvPr>
            <p:ph type="title"/>
          </p:nvPr>
        </p:nvSpPr>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6" name="Élőláb helye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7" name="Dia számának helye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19" name="Szöveg helye 5">
            <a:extLst>
              <a:ext uri="{FF2B5EF4-FFF2-40B4-BE49-F238E27FC236}">
                <a16:creationId xmlns:a16="http://schemas.microsoft.com/office/drawing/2014/main" id="{C2C8A65D-5CCB-4B95-86C5-5840C530EC85}"/>
              </a:ext>
            </a:extLst>
          </p:cNvPr>
          <p:cNvSpPr>
            <a:spLocks noGrp="1"/>
          </p:cNvSpPr>
          <p:nvPr>
            <p:ph type="body" sz="quarter" idx="12" hasCustomPrompt="1"/>
          </p:nvPr>
        </p:nvSpPr>
        <p:spPr>
          <a:xfrm>
            <a:off x="5112000" y="951013"/>
            <a:ext cx="1980000" cy="252000"/>
          </a:xfrm>
        </p:spPr>
        <p:txBody>
          <a:bodyPr rtlCol="0"/>
          <a:lstStyle>
            <a:lvl1pPr marL="0" indent="0" algn="ctr">
              <a:buFont typeface="Arial" panose="020B0604020202020204" pitchFamily="34" charset="0"/>
              <a:buNone/>
              <a:defRPr sz="1400">
                <a:solidFill>
                  <a:schemeClr val="tx1">
                    <a:lumMod val="75000"/>
                    <a:lumOff val="25000"/>
                  </a:schemeClr>
                </a:solidFill>
              </a:defRPr>
            </a:lvl1pPr>
          </a:lstStyle>
          <a:p>
            <a:pPr lvl="0" rtl="0"/>
            <a:r>
              <a:rPr lang="hu-HU" noProof="0" dirty="0"/>
              <a:t>Negyedrész címe</a:t>
            </a:r>
          </a:p>
        </p:txBody>
      </p:sp>
      <p:sp>
        <p:nvSpPr>
          <p:cNvPr id="20" name="Szöveg helye 5">
            <a:extLst>
              <a:ext uri="{FF2B5EF4-FFF2-40B4-BE49-F238E27FC236}">
                <a16:creationId xmlns:a16="http://schemas.microsoft.com/office/drawing/2014/main" id="{B04B83CF-4695-4328-B8E1-1F386DDC977A}"/>
              </a:ext>
            </a:extLst>
          </p:cNvPr>
          <p:cNvSpPr>
            <a:spLocks noGrp="1"/>
          </p:cNvSpPr>
          <p:nvPr>
            <p:ph type="body" sz="quarter" idx="13" hasCustomPrompt="1"/>
          </p:nvPr>
        </p:nvSpPr>
        <p:spPr>
          <a:xfrm>
            <a:off x="5106000" y="5803856"/>
            <a:ext cx="1980000" cy="252000"/>
          </a:xfrm>
        </p:spPr>
        <p:txBody>
          <a:bodyPr rtlCol="0"/>
          <a:lstStyle>
            <a:lvl1pPr marL="0" indent="0" algn="ctr">
              <a:buFont typeface="Arial" panose="020B0604020202020204" pitchFamily="34" charset="0"/>
              <a:buNone/>
              <a:defRPr sz="1400">
                <a:solidFill>
                  <a:schemeClr val="tx1">
                    <a:lumMod val="75000"/>
                    <a:lumOff val="25000"/>
                  </a:schemeClr>
                </a:solidFill>
              </a:defRPr>
            </a:lvl1pPr>
          </a:lstStyle>
          <a:p>
            <a:pPr lvl="0" rtl="0"/>
            <a:r>
              <a:rPr lang="hu-HU" noProof="0" dirty="0"/>
              <a:t>Negyedrész címe</a:t>
            </a:r>
          </a:p>
        </p:txBody>
      </p:sp>
      <p:sp>
        <p:nvSpPr>
          <p:cNvPr id="21" name="Szöveg helye 5">
            <a:extLst>
              <a:ext uri="{FF2B5EF4-FFF2-40B4-BE49-F238E27FC236}">
                <a16:creationId xmlns:a16="http://schemas.microsoft.com/office/drawing/2014/main" id="{88E640C8-1161-4544-B8FB-31A62C99E92E}"/>
              </a:ext>
            </a:extLst>
          </p:cNvPr>
          <p:cNvSpPr>
            <a:spLocks noGrp="1"/>
          </p:cNvSpPr>
          <p:nvPr>
            <p:ph type="body" sz="quarter" idx="14" hasCustomPrompt="1"/>
          </p:nvPr>
        </p:nvSpPr>
        <p:spPr>
          <a:xfrm>
            <a:off x="432000" y="3209593"/>
            <a:ext cx="1980000" cy="252000"/>
          </a:xfrm>
        </p:spPr>
        <p:txBody>
          <a:bodyPr rtlCol="0"/>
          <a:lstStyle>
            <a:lvl1pPr marL="0" indent="0" algn="l">
              <a:buFont typeface="Arial" panose="020B0604020202020204" pitchFamily="34" charset="0"/>
              <a:buNone/>
              <a:defRPr sz="1400">
                <a:solidFill>
                  <a:schemeClr val="tx1">
                    <a:lumMod val="75000"/>
                    <a:lumOff val="25000"/>
                  </a:schemeClr>
                </a:solidFill>
              </a:defRPr>
            </a:lvl1pPr>
          </a:lstStyle>
          <a:p>
            <a:pPr lvl="0" rtl="0"/>
            <a:r>
              <a:rPr lang="hu-HU" noProof="0" dirty="0"/>
              <a:t>Negyedrész címe</a:t>
            </a:r>
          </a:p>
        </p:txBody>
      </p:sp>
      <p:sp>
        <p:nvSpPr>
          <p:cNvPr id="22" name="Szöveg helye 5">
            <a:extLst>
              <a:ext uri="{FF2B5EF4-FFF2-40B4-BE49-F238E27FC236}">
                <a16:creationId xmlns:a16="http://schemas.microsoft.com/office/drawing/2014/main" id="{112AB135-638C-4F81-B952-2291FAC2B801}"/>
              </a:ext>
            </a:extLst>
          </p:cNvPr>
          <p:cNvSpPr>
            <a:spLocks noGrp="1"/>
          </p:cNvSpPr>
          <p:nvPr>
            <p:ph type="body" sz="quarter" idx="15" hasCustomPrompt="1"/>
          </p:nvPr>
        </p:nvSpPr>
        <p:spPr>
          <a:xfrm>
            <a:off x="9792001" y="3209593"/>
            <a:ext cx="1980000" cy="252000"/>
          </a:xfrm>
        </p:spPr>
        <p:txBody>
          <a:bodyPr rtlCol="0"/>
          <a:lstStyle>
            <a:lvl1pPr marL="0" indent="0" algn="r">
              <a:buFont typeface="Arial" panose="020B0604020202020204" pitchFamily="34" charset="0"/>
              <a:buNone/>
              <a:defRPr sz="1400">
                <a:solidFill>
                  <a:schemeClr val="tx1">
                    <a:lumMod val="75000"/>
                    <a:lumOff val="25000"/>
                  </a:schemeClr>
                </a:solidFill>
              </a:defRPr>
            </a:lvl1pPr>
          </a:lstStyle>
          <a:p>
            <a:pPr lvl="0" rtl="0"/>
            <a:r>
              <a:rPr lang="hu-HU" noProof="0" dirty="0"/>
              <a:t>Negyedrész címe</a:t>
            </a:r>
          </a:p>
        </p:txBody>
      </p:sp>
    </p:spTree>
    <p:extLst>
      <p:ext uri="{BB962C8B-B14F-4D97-AF65-F5344CB8AC3E}">
        <p14:creationId xmlns:p14="http://schemas.microsoft.com/office/powerpoint/2010/main" val="175406592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Két tartalomrész">
    <p:spTree>
      <p:nvGrpSpPr>
        <p:cNvPr id="1" name=""/>
        <p:cNvGrpSpPr/>
        <p:nvPr/>
      </p:nvGrpSpPr>
      <p:grpSpPr>
        <a:xfrm>
          <a:off x="0" y="0"/>
          <a:ext cx="0" cy="0"/>
          <a:chOff x="0" y="0"/>
          <a:chExt cx="0" cy="0"/>
        </a:xfrm>
      </p:grpSpPr>
      <p:sp>
        <p:nvSpPr>
          <p:cNvPr id="11" name="Ötszög 10" descr="Díszítő ötszög">
            <a:extLst>
              <a:ext uri="{FF2B5EF4-FFF2-40B4-BE49-F238E27FC236}">
                <a16:creationId xmlns:a16="http://schemas.microsoft.com/office/drawing/2014/main" id="{D5B999F8-A985-4FB9-A69D-5531CFAD213B}"/>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2" name="Ötszög 11" descr="Díszítő ötszög">
            <a:extLst>
              <a:ext uri="{FF2B5EF4-FFF2-40B4-BE49-F238E27FC236}">
                <a16:creationId xmlns:a16="http://schemas.microsoft.com/office/drawing/2014/main" id="{6DDA70A0-B819-4630-909F-9C748D6703E9}"/>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3" name="Ötszög 12" descr="Díszítő ötszög">
            <a:extLst>
              <a:ext uri="{FF2B5EF4-FFF2-40B4-BE49-F238E27FC236}">
                <a16:creationId xmlns:a16="http://schemas.microsoft.com/office/drawing/2014/main" id="{0E46B6BF-40F0-4856-A4E9-5C1EEFB0AD19}"/>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4" name="Ötszög 13" descr="Díszítő ötszög">
            <a:extLst>
              <a:ext uri="{FF2B5EF4-FFF2-40B4-BE49-F238E27FC236}">
                <a16:creationId xmlns:a16="http://schemas.microsoft.com/office/drawing/2014/main" id="{75FEDF0A-8B15-456B-93B9-4B380459888A}"/>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5" name="Ötszög 14" descr="Díszítő ötszög">
            <a:extLst>
              <a:ext uri="{FF2B5EF4-FFF2-40B4-BE49-F238E27FC236}">
                <a16:creationId xmlns:a16="http://schemas.microsoft.com/office/drawing/2014/main" id="{87E32DA8-B617-4F4D-AF32-FE86DC1E1ECF}"/>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2" name="Cím 1">
            <a:extLst>
              <a:ext uri="{FF2B5EF4-FFF2-40B4-BE49-F238E27FC236}">
                <a16:creationId xmlns:a16="http://schemas.microsoft.com/office/drawing/2014/main" id="{40EE479C-D1F6-4BAC-80D2-90EF74E3261A}"/>
              </a:ext>
            </a:extLst>
          </p:cNvPr>
          <p:cNvSpPr>
            <a:spLocks noGrp="1"/>
          </p:cNvSpPr>
          <p:nvPr>
            <p:ph type="title"/>
          </p:nvPr>
        </p:nvSpPr>
        <p:spPr>
          <a:xfrm>
            <a:off x="432000" y="432000"/>
            <a:ext cx="11340000" cy="432000"/>
          </a:xfrm>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8" name="Élőláb helye 7">
            <a:extLst>
              <a:ext uri="{FF2B5EF4-FFF2-40B4-BE49-F238E27FC236}">
                <a16:creationId xmlns:a16="http://schemas.microsoft.com/office/drawing/2014/main" id="{C9E47D86-FD0D-44D0-9B7F-9EDEBD11F9D6}"/>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9" name="Dia számának helye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7" name="Tartalom helye 2">
            <a:extLst>
              <a:ext uri="{FF2B5EF4-FFF2-40B4-BE49-F238E27FC236}">
                <a16:creationId xmlns:a16="http://schemas.microsoft.com/office/drawing/2014/main" id="{5C127A20-FC87-4D7E-B02E-428168B1E990}"/>
              </a:ext>
            </a:extLst>
          </p:cNvPr>
          <p:cNvSpPr>
            <a:spLocks noGrp="1"/>
          </p:cNvSpPr>
          <p:nvPr>
            <p:ph sz="half" idx="1"/>
          </p:nvPr>
        </p:nvSpPr>
        <p:spPr>
          <a:xfrm>
            <a:off x="432000" y="1138239"/>
            <a:ext cx="5587800" cy="4800650"/>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0" name="Tartalom helye 3">
            <a:extLst>
              <a:ext uri="{FF2B5EF4-FFF2-40B4-BE49-F238E27FC236}">
                <a16:creationId xmlns:a16="http://schemas.microsoft.com/office/drawing/2014/main" id="{FCB4AD02-110E-4AB3-A9C3-0DF162DC4071}"/>
              </a:ext>
            </a:extLst>
          </p:cNvPr>
          <p:cNvSpPr>
            <a:spLocks noGrp="1"/>
          </p:cNvSpPr>
          <p:nvPr>
            <p:ph sz="half" idx="2"/>
          </p:nvPr>
        </p:nvSpPr>
        <p:spPr>
          <a:xfrm>
            <a:off x="6172199" y="1138238"/>
            <a:ext cx="5587799" cy="4800650"/>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Tree>
    <p:extLst>
      <p:ext uri="{BB962C8B-B14F-4D97-AF65-F5344CB8AC3E}">
        <p14:creationId xmlns:p14="http://schemas.microsoft.com/office/powerpoint/2010/main" val="89155218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 oszlop">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3" name="Tartalom helye 2">
            <a:extLst>
              <a:ext uri="{FF2B5EF4-FFF2-40B4-BE49-F238E27FC236}">
                <a16:creationId xmlns:a16="http://schemas.microsoft.com/office/drawing/2014/main" id="{B1948E38-8FB0-4E51-A01C-C88794372E50}"/>
              </a:ext>
            </a:extLst>
          </p:cNvPr>
          <p:cNvSpPr>
            <a:spLocks noGrp="1"/>
          </p:cNvSpPr>
          <p:nvPr>
            <p:ph idx="1"/>
          </p:nvPr>
        </p:nvSpPr>
        <p:spPr>
          <a:xfrm>
            <a:off x="432000" y="1152000"/>
            <a:ext cx="3600000" cy="503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7" name="Élőláb helye 6">
            <a:extLst>
              <a:ext uri="{FF2B5EF4-FFF2-40B4-BE49-F238E27FC236}">
                <a16:creationId xmlns:a16="http://schemas.microsoft.com/office/drawing/2014/main" id="{19F419B1-164A-4B7A-BBEC-47B6151ECB05}"/>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8" name="Dia számának helye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5" name="Szöveg helye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152000"/>
            <a:ext cx="3600450" cy="5038725"/>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1" name="Szöveg helye 10">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152000"/>
            <a:ext cx="3600450" cy="5038725"/>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Tree>
    <p:extLst>
      <p:ext uri="{BB962C8B-B14F-4D97-AF65-F5344CB8AC3E}">
        <p14:creationId xmlns:p14="http://schemas.microsoft.com/office/powerpoint/2010/main" val="265438801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 oszlop bekeretezve">
    <p:spTree>
      <p:nvGrpSpPr>
        <p:cNvPr id="1" name=""/>
        <p:cNvGrpSpPr/>
        <p:nvPr/>
      </p:nvGrpSpPr>
      <p:grpSpPr>
        <a:xfrm>
          <a:off x="0" y="0"/>
          <a:ext cx="0" cy="0"/>
          <a:chOff x="0" y="0"/>
          <a:chExt cx="0" cy="0"/>
        </a:xfrm>
      </p:grpSpPr>
      <p:sp>
        <p:nvSpPr>
          <p:cNvPr id="10" name="Tartalom helye 2">
            <a:extLst>
              <a:ext uri="{FF2B5EF4-FFF2-40B4-BE49-F238E27FC236}">
                <a16:creationId xmlns:a16="http://schemas.microsoft.com/office/drawing/2014/main" id="{FF5B2679-5029-4692-A1C7-099E7A583624}"/>
              </a:ext>
            </a:extLst>
          </p:cNvPr>
          <p:cNvSpPr>
            <a:spLocks noGrp="1"/>
          </p:cNvSpPr>
          <p:nvPr>
            <p:ph idx="14"/>
          </p:nvPr>
        </p:nvSpPr>
        <p:spPr>
          <a:xfrm>
            <a:off x="432000" y="2448000"/>
            <a:ext cx="3600000" cy="3631338"/>
          </a:xfrm>
          <a:solidFill>
            <a:schemeClr val="bg1">
              <a:lumMod val="95000"/>
            </a:schemeClr>
          </a:solidFill>
          <a:ln>
            <a:solidFill>
              <a:schemeClr val="bg1">
                <a:lumMod val="85000"/>
              </a:schemeClr>
            </a:solidFill>
          </a:ln>
        </p:spPr>
        <p:txBody>
          <a:bodyPr lIns="136800" tIns="252000" rIns="136800" rtlCol="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1" name="Tartalom helye 2">
            <a:extLst>
              <a:ext uri="{FF2B5EF4-FFF2-40B4-BE49-F238E27FC236}">
                <a16:creationId xmlns:a16="http://schemas.microsoft.com/office/drawing/2014/main" id="{1B5AA133-C824-4B4A-96F4-D48A58E222DA}"/>
              </a:ext>
            </a:extLst>
          </p:cNvPr>
          <p:cNvSpPr>
            <a:spLocks noGrp="1"/>
          </p:cNvSpPr>
          <p:nvPr>
            <p:ph idx="15"/>
          </p:nvPr>
        </p:nvSpPr>
        <p:spPr>
          <a:xfrm>
            <a:off x="4302000" y="2448000"/>
            <a:ext cx="3600000" cy="3631338"/>
          </a:xfrm>
          <a:solidFill>
            <a:schemeClr val="bg1">
              <a:lumMod val="95000"/>
            </a:schemeClr>
          </a:solidFill>
          <a:ln>
            <a:solidFill>
              <a:schemeClr val="bg1">
                <a:lumMod val="85000"/>
              </a:schemeClr>
            </a:solidFill>
          </a:ln>
        </p:spPr>
        <p:txBody>
          <a:bodyPr lIns="136800" tIns="252000" rIns="136800" rtlCol="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2" name="Tartalom helye 2">
            <a:extLst>
              <a:ext uri="{FF2B5EF4-FFF2-40B4-BE49-F238E27FC236}">
                <a16:creationId xmlns:a16="http://schemas.microsoft.com/office/drawing/2014/main" id="{388A40C4-1887-4DBA-90FF-4CF89932DA57}"/>
              </a:ext>
            </a:extLst>
          </p:cNvPr>
          <p:cNvSpPr>
            <a:spLocks noGrp="1"/>
          </p:cNvSpPr>
          <p:nvPr>
            <p:ph idx="16"/>
          </p:nvPr>
        </p:nvSpPr>
        <p:spPr>
          <a:xfrm>
            <a:off x="8172000" y="2448000"/>
            <a:ext cx="3600000" cy="3631338"/>
          </a:xfrm>
          <a:solidFill>
            <a:schemeClr val="bg1">
              <a:lumMod val="95000"/>
            </a:schemeClr>
          </a:solidFill>
          <a:ln>
            <a:solidFill>
              <a:schemeClr val="bg1">
                <a:lumMod val="85000"/>
              </a:schemeClr>
            </a:solidFill>
          </a:ln>
        </p:spPr>
        <p:txBody>
          <a:bodyPr lIns="136800" tIns="252000" rIns="136800" rtlCol="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2" name="Cím 1">
            <a:extLst>
              <a:ext uri="{FF2B5EF4-FFF2-40B4-BE49-F238E27FC236}">
                <a16:creationId xmlns:a16="http://schemas.microsoft.com/office/drawing/2014/main" id="{E8A85E10-5A18-4C86-8310-FA9CF8DF8AB5}"/>
              </a:ext>
            </a:extLst>
          </p:cNvPr>
          <p:cNvSpPr>
            <a:spLocks noGrp="1"/>
          </p:cNvSpPr>
          <p:nvPr>
            <p:ph type="title"/>
          </p:nvPr>
        </p:nvSpPr>
        <p:spPr>
          <a:xfrm>
            <a:off x="432000" y="432000"/>
            <a:ext cx="11340000" cy="432000"/>
          </a:xfrm>
        </p:spPr>
        <p:txBody>
          <a:bodyPr rtlCol="0"/>
          <a:lstStyle/>
          <a:p>
            <a:pPr rtl="0"/>
            <a:r>
              <a:rPr lang="hu-HU" noProof="0"/>
              <a:t>Mintacím szerkesztése</a:t>
            </a:r>
            <a:endParaRPr lang="hu-HU" noProof="0" dirty="0"/>
          </a:p>
        </p:txBody>
      </p:sp>
      <p:sp>
        <p:nvSpPr>
          <p:cNvPr id="3" name="Tartalom helye 2">
            <a:extLst>
              <a:ext uri="{FF2B5EF4-FFF2-40B4-BE49-F238E27FC236}">
                <a16:creationId xmlns:a16="http://schemas.microsoft.com/office/drawing/2014/main" id="{BE06229A-0702-4CD6-B5F1-0DC746CC4F18}"/>
              </a:ext>
            </a:extLst>
          </p:cNvPr>
          <p:cNvSpPr>
            <a:spLocks noGrp="1"/>
          </p:cNvSpPr>
          <p:nvPr>
            <p:ph idx="1" hasCustomPrompt="1"/>
          </p:nvPr>
        </p:nvSpPr>
        <p:spPr>
          <a:xfrm>
            <a:off x="432000" y="1728000"/>
            <a:ext cx="3600000" cy="720000"/>
          </a:xfrm>
          <a:gradFill>
            <a:gsLst>
              <a:gs pos="0">
                <a:schemeClr val="accent5"/>
              </a:gs>
              <a:gs pos="100000">
                <a:schemeClr val="accent4"/>
              </a:gs>
            </a:gsLst>
            <a:lin ang="15600000" scaled="0"/>
          </a:gradFill>
          <a:ln w="28575">
            <a:noFill/>
          </a:ln>
        </p:spPr>
        <p:txBody>
          <a:bodyPr lIns="108000" tIns="36000" rIns="108000" bIns="36000" rtlCol="0" anchor="ctr"/>
          <a:lstStyle>
            <a:lvl1pPr marL="0" indent="0" algn="ctr">
              <a:buNone/>
              <a:defRPr sz="2100" b="1">
                <a:solidFill>
                  <a:schemeClr val="tx1"/>
                </a:solidFill>
                <a:latin typeface="+mj-lt"/>
              </a:defRPr>
            </a:lvl1pPr>
          </a:lstStyle>
          <a:p>
            <a:pPr lvl="0" rtl="0"/>
            <a:r>
              <a:rPr lang="hu-HU" noProof="0" dirty="0"/>
              <a:t>1. szakasz címe</a:t>
            </a:r>
          </a:p>
        </p:txBody>
      </p:sp>
      <p:sp>
        <p:nvSpPr>
          <p:cNvPr id="7" name="Élőláb helye 6">
            <a:extLst>
              <a:ext uri="{FF2B5EF4-FFF2-40B4-BE49-F238E27FC236}">
                <a16:creationId xmlns:a16="http://schemas.microsoft.com/office/drawing/2014/main" id="{D2E533DB-3399-4A25-BB80-899E9CC78DB1}"/>
              </a:ext>
            </a:extLst>
          </p:cNvPr>
          <p:cNvSpPr>
            <a:spLocks noGrp="1"/>
          </p:cNvSpPr>
          <p:nvPr>
            <p:ph type="ftr" sz="quarter" idx="10"/>
          </p:nvPr>
        </p:nvSpPr>
        <p:spPr/>
        <p:txBody>
          <a:bodyPr rtlCol="0"/>
          <a:lstStyle/>
          <a:p>
            <a:pPr rtl="0"/>
            <a:endParaRPr lang="hu-HU" noProof="0" dirty="0"/>
          </a:p>
        </p:txBody>
      </p:sp>
      <p:sp>
        <p:nvSpPr>
          <p:cNvPr id="8" name="Dia számának helye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hu-HU" noProof="0" smtClean="0"/>
              <a:pPr/>
              <a:t>‹#›</a:t>
            </a:fld>
            <a:endParaRPr lang="hu-HU" noProof="0" dirty="0"/>
          </a:p>
        </p:txBody>
      </p:sp>
      <p:sp>
        <p:nvSpPr>
          <p:cNvPr id="6" name="Tartalom helye 2">
            <a:extLst>
              <a:ext uri="{FF2B5EF4-FFF2-40B4-BE49-F238E27FC236}">
                <a16:creationId xmlns:a16="http://schemas.microsoft.com/office/drawing/2014/main" id="{43CF4B74-3202-48D6-B573-AA3882B039F4}"/>
              </a:ext>
            </a:extLst>
          </p:cNvPr>
          <p:cNvSpPr>
            <a:spLocks noGrp="1"/>
          </p:cNvSpPr>
          <p:nvPr>
            <p:ph idx="12" hasCustomPrompt="1"/>
          </p:nvPr>
        </p:nvSpPr>
        <p:spPr>
          <a:xfrm>
            <a:off x="4302000" y="1728000"/>
            <a:ext cx="3600000" cy="720000"/>
          </a:xfrm>
          <a:gradFill>
            <a:gsLst>
              <a:gs pos="0">
                <a:schemeClr val="accent1"/>
              </a:gs>
              <a:gs pos="100000">
                <a:schemeClr val="accent3"/>
              </a:gs>
            </a:gsLst>
            <a:lin ang="15600000" scaled="0"/>
          </a:gradFill>
          <a:ln w="28575">
            <a:noFill/>
          </a:ln>
        </p:spPr>
        <p:txBody>
          <a:bodyPr lIns="108000" tIns="36000" rIns="108000" bIns="36000" rtlCol="0" anchor="ctr"/>
          <a:lstStyle>
            <a:lvl1pPr marL="0" indent="0" algn="ctr">
              <a:buNone/>
              <a:defRPr sz="2100" b="1">
                <a:solidFill>
                  <a:schemeClr val="tx1"/>
                </a:solidFill>
                <a:latin typeface="+mj-lt"/>
              </a:defRPr>
            </a:lvl1pPr>
          </a:lstStyle>
          <a:p>
            <a:pPr lvl="0" rtl="0"/>
            <a:r>
              <a:rPr lang="hu-HU" noProof="0" dirty="0"/>
              <a:t>2. szakasz címe</a:t>
            </a:r>
          </a:p>
        </p:txBody>
      </p:sp>
      <p:sp>
        <p:nvSpPr>
          <p:cNvPr id="9" name="Tartalom helye 2">
            <a:extLst>
              <a:ext uri="{FF2B5EF4-FFF2-40B4-BE49-F238E27FC236}">
                <a16:creationId xmlns:a16="http://schemas.microsoft.com/office/drawing/2014/main" id="{0BA6D519-EE14-4D3E-B15F-70C4423A3988}"/>
              </a:ext>
            </a:extLst>
          </p:cNvPr>
          <p:cNvSpPr>
            <a:spLocks noGrp="1"/>
          </p:cNvSpPr>
          <p:nvPr>
            <p:ph idx="13" hasCustomPrompt="1"/>
          </p:nvPr>
        </p:nvSpPr>
        <p:spPr>
          <a:xfrm>
            <a:off x="8172000" y="1728000"/>
            <a:ext cx="3600000" cy="720000"/>
          </a:xfrm>
          <a:gradFill>
            <a:gsLst>
              <a:gs pos="0">
                <a:schemeClr val="accent2"/>
              </a:gs>
              <a:gs pos="100000">
                <a:schemeClr val="accent4"/>
              </a:gs>
            </a:gsLst>
            <a:lin ang="15600000" scaled="0"/>
          </a:gradFill>
          <a:ln w="28575">
            <a:noFill/>
          </a:ln>
        </p:spPr>
        <p:txBody>
          <a:bodyPr lIns="108000" tIns="36000" rIns="108000" bIns="36000" rtlCol="0" anchor="ctr"/>
          <a:lstStyle>
            <a:lvl1pPr marL="0" indent="0" algn="ctr">
              <a:buNone/>
              <a:defRPr sz="2100" b="1">
                <a:solidFill>
                  <a:schemeClr val="tx1"/>
                </a:solidFill>
                <a:latin typeface="+mj-lt"/>
              </a:defRPr>
            </a:lvl1pPr>
          </a:lstStyle>
          <a:p>
            <a:pPr lvl="0" rtl="0"/>
            <a:r>
              <a:rPr lang="hu-HU" noProof="0" dirty="0"/>
              <a:t>3. szakasz címe</a:t>
            </a:r>
          </a:p>
        </p:txBody>
      </p:sp>
      <p:sp>
        <p:nvSpPr>
          <p:cNvPr id="13" name="Szöveg helye 5">
            <a:extLst>
              <a:ext uri="{FF2B5EF4-FFF2-40B4-BE49-F238E27FC236}">
                <a16:creationId xmlns:a16="http://schemas.microsoft.com/office/drawing/2014/main" id="{4DA29CFB-3C73-4618-B2D9-70E396D1EBA2}"/>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Alcím</a:t>
            </a:r>
          </a:p>
        </p:txBody>
      </p:sp>
    </p:spTree>
    <p:extLst>
      <p:ext uri="{BB962C8B-B14F-4D97-AF65-F5344CB8AC3E}">
        <p14:creationId xmlns:p14="http://schemas.microsoft.com/office/powerpoint/2010/main" val="236364132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Ütemterv">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7EF5211B-014A-4E6E-98C7-FDAF7855316F}"/>
              </a:ext>
            </a:extLst>
          </p:cNvPr>
          <p:cNvSpPr>
            <a:spLocks noGrp="1"/>
          </p:cNvSpPr>
          <p:nvPr>
            <p:ph type="title"/>
          </p:nvPr>
        </p:nvSpPr>
        <p:spPr/>
        <p:txBody>
          <a:bodyPr rtlCol="0"/>
          <a:lstStyle/>
          <a:p>
            <a:pPr rtl="0"/>
            <a:r>
              <a:rPr lang="hu-HU" noProof="0"/>
              <a:t>Mintacím szerkesztése</a:t>
            </a:r>
            <a:endParaRPr lang="hu-HU" noProof="0" dirty="0"/>
          </a:p>
        </p:txBody>
      </p:sp>
      <p:sp>
        <p:nvSpPr>
          <p:cNvPr id="6" name="Élőláb helye 5">
            <a:extLst>
              <a:ext uri="{FF2B5EF4-FFF2-40B4-BE49-F238E27FC236}">
                <a16:creationId xmlns:a16="http://schemas.microsoft.com/office/drawing/2014/main" id="{5356FC21-A32D-44DC-BED7-08CEBB3B9090}"/>
              </a:ext>
            </a:extLst>
          </p:cNvPr>
          <p:cNvSpPr>
            <a:spLocks noGrp="1"/>
          </p:cNvSpPr>
          <p:nvPr>
            <p:ph type="ftr" sz="quarter" idx="10"/>
          </p:nvPr>
        </p:nvSpPr>
        <p:spPr/>
        <p:txBody>
          <a:bodyPr rtlCol="0"/>
          <a:lstStyle/>
          <a:p>
            <a:pPr rtl="0"/>
            <a:endParaRPr lang="hu-HU" noProof="0" dirty="0"/>
          </a:p>
        </p:txBody>
      </p:sp>
      <p:sp>
        <p:nvSpPr>
          <p:cNvPr id="7" name="Dia számának helye 6">
            <a:extLst>
              <a:ext uri="{FF2B5EF4-FFF2-40B4-BE49-F238E27FC236}">
                <a16:creationId xmlns:a16="http://schemas.microsoft.com/office/drawing/2014/main" id="{FC0C6D2B-0FF5-4A5F-A062-480FFA6DA09A}"/>
              </a:ext>
            </a:extLst>
          </p:cNvPr>
          <p:cNvSpPr>
            <a:spLocks noGrp="1"/>
          </p:cNvSpPr>
          <p:nvPr>
            <p:ph type="sldNum" sz="quarter" idx="11"/>
          </p:nvPr>
        </p:nvSpPr>
        <p:spPr/>
        <p:txBody>
          <a:bodyPr rtlCol="0"/>
          <a:lstStyle/>
          <a:p>
            <a:pPr rtl="0"/>
            <a:fld id="{4B73C415-D670-4716-A5EC-CC4D52CA2BAC}" type="slidenum">
              <a:rPr lang="hu-HU" noProof="0" smtClean="0"/>
              <a:pPr/>
              <a:t>‹#›</a:t>
            </a:fld>
            <a:endParaRPr lang="hu-HU" noProof="0" dirty="0"/>
          </a:p>
        </p:txBody>
      </p:sp>
      <p:sp>
        <p:nvSpPr>
          <p:cNvPr id="5" name="Szöveg helye 5">
            <a:extLst>
              <a:ext uri="{FF2B5EF4-FFF2-40B4-BE49-F238E27FC236}">
                <a16:creationId xmlns:a16="http://schemas.microsoft.com/office/drawing/2014/main" id="{91612B32-057C-422E-8B4A-7B464DE04A79}"/>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Alcím</a:t>
            </a:r>
          </a:p>
        </p:txBody>
      </p:sp>
      <p:cxnSp>
        <p:nvCxnSpPr>
          <p:cNvPr id="8" name="Egyenes összekötő nyíllal 7">
            <a:extLst>
              <a:ext uri="{FF2B5EF4-FFF2-40B4-BE49-F238E27FC236}">
                <a16:creationId xmlns:a16="http://schemas.microsoft.com/office/drawing/2014/main" id="{B66BE87F-A588-41BE-A251-8940FFF7BDB0}"/>
              </a:ext>
            </a:extLst>
          </p:cNvPr>
          <p:cNvCxnSpPr/>
          <p:nvPr userDrawn="1"/>
        </p:nvCxnSpPr>
        <p:spPr>
          <a:xfrm>
            <a:off x="431800" y="3866682"/>
            <a:ext cx="11339513" cy="0"/>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Szöveg helye 10">
            <a:extLst>
              <a:ext uri="{FF2B5EF4-FFF2-40B4-BE49-F238E27FC236}">
                <a16:creationId xmlns:a16="http://schemas.microsoft.com/office/drawing/2014/main" id="{EE87B275-BCEB-48C5-BD58-39E2B9AB906E}"/>
              </a:ext>
            </a:extLst>
          </p:cNvPr>
          <p:cNvSpPr>
            <a:spLocks noGrp="1"/>
          </p:cNvSpPr>
          <p:nvPr>
            <p:ph type="body" sz="quarter" idx="33" hasCustomPrompt="1"/>
          </p:nvPr>
        </p:nvSpPr>
        <p:spPr>
          <a:xfrm>
            <a:off x="369269" y="3973125"/>
            <a:ext cx="502886" cy="201776"/>
          </a:xfrm>
        </p:spPr>
        <p:txBody>
          <a:bodyPr rtlCol="0" anchor="ctr"/>
          <a:lstStyle>
            <a:lvl1pPr marL="0" indent="0" algn="ctr">
              <a:buNone/>
              <a:defRPr sz="1400">
                <a:solidFill>
                  <a:schemeClr val="tx1"/>
                </a:solidFill>
              </a:defRPr>
            </a:lvl1pPr>
          </a:lstStyle>
          <a:p>
            <a:pPr lvl="0" rtl="0"/>
            <a:r>
              <a:rPr lang="hu-HU" noProof="0" dirty="0"/>
              <a:t>Év</a:t>
            </a:r>
          </a:p>
        </p:txBody>
      </p:sp>
      <p:sp>
        <p:nvSpPr>
          <p:cNvPr id="10" name="Szöveg helye 10">
            <a:extLst>
              <a:ext uri="{FF2B5EF4-FFF2-40B4-BE49-F238E27FC236}">
                <a16:creationId xmlns:a16="http://schemas.microsoft.com/office/drawing/2014/main" id="{75FEF587-0930-42DA-AF85-54F9A14870D3}"/>
              </a:ext>
            </a:extLst>
          </p:cNvPr>
          <p:cNvSpPr>
            <a:spLocks noGrp="1"/>
          </p:cNvSpPr>
          <p:nvPr>
            <p:ph type="body" sz="quarter" idx="34" hasCustomPrompt="1"/>
          </p:nvPr>
        </p:nvSpPr>
        <p:spPr>
          <a:xfrm>
            <a:off x="431799"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1" name="Szöveg helye 10">
            <a:extLst>
              <a:ext uri="{FF2B5EF4-FFF2-40B4-BE49-F238E27FC236}">
                <a16:creationId xmlns:a16="http://schemas.microsoft.com/office/drawing/2014/main" id="{77B00876-F334-4F19-ACB9-5A52E300C62F}"/>
              </a:ext>
            </a:extLst>
          </p:cNvPr>
          <p:cNvSpPr>
            <a:spLocks noGrp="1"/>
          </p:cNvSpPr>
          <p:nvPr>
            <p:ph type="body" sz="quarter" idx="35" hasCustomPrompt="1"/>
          </p:nvPr>
        </p:nvSpPr>
        <p:spPr>
          <a:xfrm>
            <a:off x="903816"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2" name="Szöveg helye 10">
            <a:extLst>
              <a:ext uri="{FF2B5EF4-FFF2-40B4-BE49-F238E27FC236}">
                <a16:creationId xmlns:a16="http://schemas.microsoft.com/office/drawing/2014/main" id="{DC5160FB-C621-4014-AF15-7C31EBF94639}"/>
              </a:ext>
            </a:extLst>
          </p:cNvPr>
          <p:cNvSpPr>
            <a:spLocks noGrp="1"/>
          </p:cNvSpPr>
          <p:nvPr>
            <p:ph type="body" sz="quarter" idx="36" hasCustomPrompt="1"/>
          </p:nvPr>
        </p:nvSpPr>
        <p:spPr>
          <a:xfrm>
            <a:off x="1375833"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3" name="Szöveg helye 10">
            <a:extLst>
              <a:ext uri="{FF2B5EF4-FFF2-40B4-BE49-F238E27FC236}">
                <a16:creationId xmlns:a16="http://schemas.microsoft.com/office/drawing/2014/main" id="{3D37E5E1-DD5A-4C77-849F-40C0D2AE3F71}"/>
              </a:ext>
            </a:extLst>
          </p:cNvPr>
          <p:cNvSpPr>
            <a:spLocks noGrp="1"/>
          </p:cNvSpPr>
          <p:nvPr>
            <p:ph type="body" sz="quarter" idx="37" hasCustomPrompt="1"/>
          </p:nvPr>
        </p:nvSpPr>
        <p:spPr>
          <a:xfrm>
            <a:off x="1847850"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4" name="Szöveg helye 10">
            <a:extLst>
              <a:ext uri="{FF2B5EF4-FFF2-40B4-BE49-F238E27FC236}">
                <a16:creationId xmlns:a16="http://schemas.microsoft.com/office/drawing/2014/main" id="{8164CA25-5B7F-4EDD-8B42-0D567DED1794}"/>
              </a:ext>
            </a:extLst>
          </p:cNvPr>
          <p:cNvSpPr>
            <a:spLocks noGrp="1"/>
          </p:cNvSpPr>
          <p:nvPr>
            <p:ph type="body" sz="quarter" idx="38" hasCustomPrompt="1"/>
          </p:nvPr>
        </p:nvSpPr>
        <p:spPr>
          <a:xfrm>
            <a:off x="6033469" y="3973125"/>
            <a:ext cx="502886" cy="201776"/>
          </a:xfrm>
        </p:spPr>
        <p:txBody>
          <a:bodyPr rtlCol="0" anchor="ctr"/>
          <a:lstStyle>
            <a:lvl1pPr marL="0" indent="0" algn="ctr">
              <a:buNone/>
              <a:defRPr sz="1400">
                <a:solidFill>
                  <a:schemeClr val="tx1"/>
                </a:solidFill>
              </a:defRPr>
            </a:lvl1pPr>
          </a:lstStyle>
          <a:p>
            <a:pPr lvl="0" rtl="0"/>
            <a:r>
              <a:rPr lang="hu-HU" noProof="0" dirty="0"/>
              <a:t>Év</a:t>
            </a:r>
          </a:p>
        </p:txBody>
      </p:sp>
      <p:sp>
        <p:nvSpPr>
          <p:cNvPr id="15" name="Szöveg helye 10">
            <a:extLst>
              <a:ext uri="{FF2B5EF4-FFF2-40B4-BE49-F238E27FC236}">
                <a16:creationId xmlns:a16="http://schemas.microsoft.com/office/drawing/2014/main" id="{15876039-3F56-4587-900E-4FCE60BCA50B}"/>
              </a:ext>
            </a:extLst>
          </p:cNvPr>
          <p:cNvSpPr>
            <a:spLocks noGrp="1"/>
          </p:cNvSpPr>
          <p:nvPr>
            <p:ph type="body" sz="quarter" idx="39" hasCustomPrompt="1"/>
          </p:nvPr>
        </p:nvSpPr>
        <p:spPr>
          <a:xfrm>
            <a:off x="2319867"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6" name="Szöveg helye 10">
            <a:extLst>
              <a:ext uri="{FF2B5EF4-FFF2-40B4-BE49-F238E27FC236}">
                <a16:creationId xmlns:a16="http://schemas.microsoft.com/office/drawing/2014/main" id="{515FCEBD-9007-4B9D-AE69-7F8068A14B21}"/>
              </a:ext>
            </a:extLst>
          </p:cNvPr>
          <p:cNvSpPr>
            <a:spLocks noGrp="1"/>
          </p:cNvSpPr>
          <p:nvPr>
            <p:ph type="body" sz="quarter" idx="40" hasCustomPrompt="1"/>
          </p:nvPr>
        </p:nvSpPr>
        <p:spPr>
          <a:xfrm>
            <a:off x="2791884"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7" name="Szöveg helye 10">
            <a:extLst>
              <a:ext uri="{FF2B5EF4-FFF2-40B4-BE49-F238E27FC236}">
                <a16:creationId xmlns:a16="http://schemas.microsoft.com/office/drawing/2014/main" id="{8856F7F9-97EB-4612-BB5C-DDB9D90C9CD4}"/>
              </a:ext>
            </a:extLst>
          </p:cNvPr>
          <p:cNvSpPr>
            <a:spLocks noGrp="1"/>
          </p:cNvSpPr>
          <p:nvPr>
            <p:ph type="body" sz="quarter" idx="41" hasCustomPrompt="1"/>
          </p:nvPr>
        </p:nvSpPr>
        <p:spPr>
          <a:xfrm>
            <a:off x="3263901"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8" name="Szöveg helye 10">
            <a:extLst>
              <a:ext uri="{FF2B5EF4-FFF2-40B4-BE49-F238E27FC236}">
                <a16:creationId xmlns:a16="http://schemas.microsoft.com/office/drawing/2014/main" id="{B0C577BC-AD44-4FF0-8F34-D7ABD44B100A}"/>
              </a:ext>
            </a:extLst>
          </p:cNvPr>
          <p:cNvSpPr>
            <a:spLocks noGrp="1"/>
          </p:cNvSpPr>
          <p:nvPr>
            <p:ph type="body" sz="quarter" idx="42" hasCustomPrompt="1"/>
          </p:nvPr>
        </p:nvSpPr>
        <p:spPr>
          <a:xfrm>
            <a:off x="4679952"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19" name="Szöveg helye 10">
            <a:extLst>
              <a:ext uri="{FF2B5EF4-FFF2-40B4-BE49-F238E27FC236}">
                <a16:creationId xmlns:a16="http://schemas.microsoft.com/office/drawing/2014/main" id="{12E19F39-39CE-43A3-912F-3D8656DA5E76}"/>
              </a:ext>
            </a:extLst>
          </p:cNvPr>
          <p:cNvSpPr>
            <a:spLocks noGrp="1"/>
          </p:cNvSpPr>
          <p:nvPr>
            <p:ph type="body" sz="quarter" idx="43" hasCustomPrompt="1"/>
          </p:nvPr>
        </p:nvSpPr>
        <p:spPr>
          <a:xfrm>
            <a:off x="3735918"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0" name="Szöveg helye 10">
            <a:extLst>
              <a:ext uri="{FF2B5EF4-FFF2-40B4-BE49-F238E27FC236}">
                <a16:creationId xmlns:a16="http://schemas.microsoft.com/office/drawing/2014/main" id="{64F2C543-C785-4078-9811-96F28F1BF210}"/>
              </a:ext>
            </a:extLst>
          </p:cNvPr>
          <p:cNvSpPr>
            <a:spLocks noGrp="1"/>
          </p:cNvSpPr>
          <p:nvPr>
            <p:ph type="body" sz="quarter" idx="44" hasCustomPrompt="1"/>
          </p:nvPr>
        </p:nvSpPr>
        <p:spPr>
          <a:xfrm>
            <a:off x="4207935"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1" name="Szöveg helye 10">
            <a:extLst>
              <a:ext uri="{FF2B5EF4-FFF2-40B4-BE49-F238E27FC236}">
                <a16:creationId xmlns:a16="http://schemas.microsoft.com/office/drawing/2014/main" id="{022F0FFE-8538-47C2-9227-B4DE41186CE8}"/>
              </a:ext>
            </a:extLst>
          </p:cNvPr>
          <p:cNvSpPr>
            <a:spLocks noGrp="1"/>
          </p:cNvSpPr>
          <p:nvPr>
            <p:ph type="body" sz="quarter" idx="45" hasCustomPrompt="1"/>
          </p:nvPr>
        </p:nvSpPr>
        <p:spPr>
          <a:xfrm>
            <a:off x="5151969"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2" name="Szöveg helye 10">
            <a:extLst>
              <a:ext uri="{FF2B5EF4-FFF2-40B4-BE49-F238E27FC236}">
                <a16:creationId xmlns:a16="http://schemas.microsoft.com/office/drawing/2014/main" id="{75D12B21-B498-4E00-B817-457BAED99A33}"/>
              </a:ext>
            </a:extLst>
          </p:cNvPr>
          <p:cNvSpPr>
            <a:spLocks noGrp="1"/>
          </p:cNvSpPr>
          <p:nvPr>
            <p:ph type="body" sz="quarter" idx="46" hasCustomPrompt="1"/>
          </p:nvPr>
        </p:nvSpPr>
        <p:spPr>
          <a:xfrm>
            <a:off x="5623986"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3" name="Szöveg helye 10">
            <a:extLst>
              <a:ext uri="{FF2B5EF4-FFF2-40B4-BE49-F238E27FC236}">
                <a16:creationId xmlns:a16="http://schemas.microsoft.com/office/drawing/2014/main" id="{A60F8F4D-F654-4555-BC21-7137D98E027C}"/>
              </a:ext>
            </a:extLst>
          </p:cNvPr>
          <p:cNvSpPr>
            <a:spLocks noGrp="1"/>
          </p:cNvSpPr>
          <p:nvPr>
            <p:ph type="body" sz="quarter" idx="47" hasCustomPrompt="1"/>
          </p:nvPr>
        </p:nvSpPr>
        <p:spPr>
          <a:xfrm>
            <a:off x="6095999"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4" name="Szöveg helye 10">
            <a:extLst>
              <a:ext uri="{FF2B5EF4-FFF2-40B4-BE49-F238E27FC236}">
                <a16:creationId xmlns:a16="http://schemas.microsoft.com/office/drawing/2014/main" id="{0B633DEF-CDC6-4A75-A05B-0C875E2B8FF1}"/>
              </a:ext>
            </a:extLst>
          </p:cNvPr>
          <p:cNvSpPr>
            <a:spLocks noGrp="1"/>
          </p:cNvSpPr>
          <p:nvPr>
            <p:ph type="body" sz="quarter" idx="48" hasCustomPrompt="1"/>
          </p:nvPr>
        </p:nvSpPr>
        <p:spPr>
          <a:xfrm>
            <a:off x="6568012"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5" name="Szöveg helye 10">
            <a:extLst>
              <a:ext uri="{FF2B5EF4-FFF2-40B4-BE49-F238E27FC236}">
                <a16:creationId xmlns:a16="http://schemas.microsoft.com/office/drawing/2014/main" id="{23A67F56-440C-4AE2-B52E-F6ECF3E31F86}"/>
              </a:ext>
            </a:extLst>
          </p:cNvPr>
          <p:cNvSpPr>
            <a:spLocks noGrp="1"/>
          </p:cNvSpPr>
          <p:nvPr>
            <p:ph type="body" sz="quarter" idx="49" hasCustomPrompt="1"/>
          </p:nvPr>
        </p:nvSpPr>
        <p:spPr>
          <a:xfrm>
            <a:off x="7040029"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6" name="Szöveg helye 10">
            <a:extLst>
              <a:ext uri="{FF2B5EF4-FFF2-40B4-BE49-F238E27FC236}">
                <a16:creationId xmlns:a16="http://schemas.microsoft.com/office/drawing/2014/main" id="{E8F5BF8F-8918-4E36-8AAF-45E994E46B29}"/>
              </a:ext>
            </a:extLst>
          </p:cNvPr>
          <p:cNvSpPr>
            <a:spLocks noGrp="1"/>
          </p:cNvSpPr>
          <p:nvPr>
            <p:ph type="body" sz="quarter" idx="50" hasCustomPrompt="1"/>
          </p:nvPr>
        </p:nvSpPr>
        <p:spPr>
          <a:xfrm>
            <a:off x="7512046"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7" name="Szöveg helye 10">
            <a:extLst>
              <a:ext uri="{FF2B5EF4-FFF2-40B4-BE49-F238E27FC236}">
                <a16:creationId xmlns:a16="http://schemas.microsoft.com/office/drawing/2014/main" id="{1A2F56E4-C780-42A2-BA54-B1EAB7CA2197}"/>
              </a:ext>
            </a:extLst>
          </p:cNvPr>
          <p:cNvSpPr>
            <a:spLocks noGrp="1"/>
          </p:cNvSpPr>
          <p:nvPr>
            <p:ph type="body" sz="quarter" idx="51" hasCustomPrompt="1"/>
          </p:nvPr>
        </p:nvSpPr>
        <p:spPr>
          <a:xfrm>
            <a:off x="7984063"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8" name="Szöveg helye 10">
            <a:extLst>
              <a:ext uri="{FF2B5EF4-FFF2-40B4-BE49-F238E27FC236}">
                <a16:creationId xmlns:a16="http://schemas.microsoft.com/office/drawing/2014/main" id="{7405E86B-3690-4EBE-8353-7ABE76F10810}"/>
              </a:ext>
            </a:extLst>
          </p:cNvPr>
          <p:cNvSpPr>
            <a:spLocks noGrp="1"/>
          </p:cNvSpPr>
          <p:nvPr>
            <p:ph type="body" sz="quarter" idx="52" hasCustomPrompt="1"/>
          </p:nvPr>
        </p:nvSpPr>
        <p:spPr>
          <a:xfrm>
            <a:off x="8456080"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29" name="Szöveg helye 10">
            <a:extLst>
              <a:ext uri="{FF2B5EF4-FFF2-40B4-BE49-F238E27FC236}">
                <a16:creationId xmlns:a16="http://schemas.microsoft.com/office/drawing/2014/main" id="{DB54048B-A035-47F0-B54D-1B9676EE8931}"/>
              </a:ext>
            </a:extLst>
          </p:cNvPr>
          <p:cNvSpPr>
            <a:spLocks noGrp="1"/>
          </p:cNvSpPr>
          <p:nvPr>
            <p:ph type="body" sz="quarter" idx="53" hasCustomPrompt="1"/>
          </p:nvPr>
        </p:nvSpPr>
        <p:spPr>
          <a:xfrm>
            <a:off x="8928097"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30" name="Szöveg helye 10">
            <a:extLst>
              <a:ext uri="{FF2B5EF4-FFF2-40B4-BE49-F238E27FC236}">
                <a16:creationId xmlns:a16="http://schemas.microsoft.com/office/drawing/2014/main" id="{12F6976C-DDBF-4808-9B45-2C78E0FC6AA7}"/>
              </a:ext>
            </a:extLst>
          </p:cNvPr>
          <p:cNvSpPr>
            <a:spLocks noGrp="1"/>
          </p:cNvSpPr>
          <p:nvPr>
            <p:ph type="body" sz="quarter" idx="54" hasCustomPrompt="1"/>
          </p:nvPr>
        </p:nvSpPr>
        <p:spPr>
          <a:xfrm>
            <a:off x="10344148"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31" name="Szöveg helye 10">
            <a:extLst>
              <a:ext uri="{FF2B5EF4-FFF2-40B4-BE49-F238E27FC236}">
                <a16:creationId xmlns:a16="http://schemas.microsoft.com/office/drawing/2014/main" id="{66103D17-8EEC-45BF-B909-8F6DB8575A35}"/>
              </a:ext>
            </a:extLst>
          </p:cNvPr>
          <p:cNvSpPr>
            <a:spLocks noGrp="1"/>
          </p:cNvSpPr>
          <p:nvPr>
            <p:ph type="body" sz="quarter" idx="55" hasCustomPrompt="1"/>
          </p:nvPr>
        </p:nvSpPr>
        <p:spPr>
          <a:xfrm>
            <a:off x="9400114"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32" name="Szöveg helye 10">
            <a:extLst>
              <a:ext uri="{FF2B5EF4-FFF2-40B4-BE49-F238E27FC236}">
                <a16:creationId xmlns:a16="http://schemas.microsoft.com/office/drawing/2014/main" id="{57F6EB7B-A4AE-4147-A94B-9C2860A158F4}"/>
              </a:ext>
            </a:extLst>
          </p:cNvPr>
          <p:cNvSpPr>
            <a:spLocks noGrp="1"/>
          </p:cNvSpPr>
          <p:nvPr>
            <p:ph type="body" sz="quarter" idx="56" hasCustomPrompt="1"/>
          </p:nvPr>
        </p:nvSpPr>
        <p:spPr>
          <a:xfrm>
            <a:off x="9872131"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33" name="Szöveg helye 10">
            <a:extLst>
              <a:ext uri="{FF2B5EF4-FFF2-40B4-BE49-F238E27FC236}">
                <a16:creationId xmlns:a16="http://schemas.microsoft.com/office/drawing/2014/main" id="{95673032-36DB-4772-82D8-46E21D810A56}"/>
              </a:ext>
            </a:extLst>
          </p:cNvPr>
          <p:cNvSpPr>
            <a:spLocks noGrp="1"/>
          </p:cNvSpPr>
          <p:nvPr>
            <p:ph type="body" sz="quarter" idx="57" hasCustomPrompt="1"/>
          </p:nvPr>
        </p:nvSpPr>
        <p:spPr>
          <a:xfrm>
            <a:off x="10816165"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34" name="Szöveg helye 10">
            <a:extLst>
              <a:ext uri="{FF2B5EF4-FFF2-40B4-BE49-F238E27FC236}">
                <a16:creationId xmlns:a16="http://schemas.microsoft.com/office/drawing/2014/main" id="{CDE9935C-FEBD-421A-A63B-8A87A2D4A4D9}"/>
              </a:ext>
            </a:extLst>
          </p:cNvPr>
          <p:cNvSpPr>
            <a:spLocks noGrp="1"/>
          </p:cNvSpPr>
          <p:nvPr>
            <p:ph type="body" sz="quarter" idx="58" hasCustomPrompt="1"/>
          </p:nvPr>
        </p:nvSpPr>
        <p:spPr>
          <a:xfrm>
            <a:off x="11288182" y="3597398"/>
            <a:ext cx="377825" cy="201776"/>
          </a:xfrm>
        </p:spPr>
        <p:txBody>
          <a:bodyPr rtlCol="0"/>
          <a:lstStyle>
            <a:lvl1pPr marL="0" indent="0" algn="ctr">
              <a:buNone/>
              <a:defRPr sz="1200">
                <a:solidFill>
                  <a:schemeClr val="tx1"/>
                </a:solidFill>
              </a:defRPr>
            </a:lvl1pPr>
          </a:lstStyle>
          <a:p>
            <a:pPr lvl="0" rtl="0"/>
            <a:r>
              <a:rPr lang="hu-HU" noProof="0" dirty="0"/>
              <a:t>HH</a:t>
            </a:r>
          </a:p>
        </p:txBody>
      </p:sp>
      <p:sp>
        <p:nvSpPr>
          <p:cNvPr id="4" name="Szöveg helye 3">
            <a:extLst>
              <a:ext uri="{FF2B5EF4-FFF2-40B4-BE49-F238E27FC236}">
                <a16:creationId xmlns:a16="http://schemas.microsoft.com/office/drawing/2014/main" id="{D242C672-1222-4C21-9E3D-F365D9665E1B}"/>
              </a:ext>
            </a:extLst>
          </p:cNvPr>
          <p:cNvSpPr>
            <a:spLocks noGrp="1"/>
          </p:cNvSpPr>
          <p:nvPr>
            <p:ph type="body" sz="quarter" idx="59" hasCustomPrompt="1"/>
          </p:nvPr>
        </p:nvSpPr>
        <p:spPr>
          <a:xfrm>
            <a:off x="5360988" y="2190750"/>
            <a:ext cx="1793875" cy="561975"/>
          </a:xfrm>
          <a:gradFill>
            <a:gsLst>
              <a:gs pos="0">
                <a:schemeClr val="bg1"/>
              </a:gs>
              <a:gs pos="100000">
                <a:schemeClr val="accent3">
                  <a:lumMod val="20000"/>
                  <a:lumOff val="80000"/>
                </a:schemeClr>
              </a:gs>
            </a:gsLst>
            <a:lin ang="15600000" scaled="0"/>
          </a:gradFill>
        </p:spPr>
        <p:txBody>
          <a:bodyPr tIns="36000" rtlCol="0" anchor="t"/>
          <a:lstStyle>
            <a:lvl1pPr marL="0" indent="0" algn="ctr">
              <a:buNone/>
              <a:defRPr sz="1600">
                <a:latin typeface="+mj-lt"/>
              </a:defRPr>
            </a:lvl1pPr>
          </a:lstStyle>
          <a:p>
            <a:pPr lvl="0" rtl="0"/>
            <a:r>
              <a:rPr lang="hu-HU" noProof="0" dirty="0"/>
              <a:t>Elem címe</a:t>
            </a:r>
          </a:p>
        </p:txBody>
      </p:sp>
      <p:sp>
        <p:nvSpPr>
          <p:cNvPr id="37" name="Szöveg helye 36">
            <a:extLst>
              <a:ext uri="{FF2B5EF4-FFF2-40B4-BE49-F238E27FC236}">
                <a16:creationId xmlns:a16="http://schemas.microsoft.com/office/drawing/2014/main" id="{2F97A7E3-509A-417D-9818-EDDA3B539E4F}"/>
              </a:ext>
            </a:extLst>
          </p:cNvPr>
          <p:cNvSpPr>
            <a:spLocks noGrp="1"/>
          </p:cNvSpPr>
          <p:nvPr>
            <p:ph type="body" sz="quarter" idx="60" hasCustomPrompt="1"/>
          </p:nvPr>
        </p:nvSpPr>
        <p:spPr>
          <a:xfrm>
            <a:off x="5412717" y="2505005"/>
            <a:ext cx="1690417" cy="224670"/>
          </a:xfrm>
        </p:spPr>
        <p:txBody>
          <a:bodyPr rtlCol="0"/>
          <a:lstStyle>
            <a:lvl1pPr marL="0" indent="0" algn="ctr">
              <a:buNone/>
              <a:defRPr sz="1000">
                <a:solidFill>
                  <a:schemeClr val="tx1"/>
                </a:solidFill>
              </a:defRPr>
            </a:lvl1pPr>
          </a:lstStyle>
          <a:p>
            <a:pPr lvl="0" rtl="0"/>
            <a:r>
              <a:rPr lang="hu-HU" noProof="0" dirty="0"/>
              <a:t>hónap, nap</a:t>
            </a:r>
          </a:p>
        </p:txBody>
      </p:sp>
    </p:spTree>
    <p:extLst>
      <p:ext uri="{BB962C8B-B14F-4D97-AF65-F5344CB8AC3E}">
        <p14:creationId xmlns:p14="http://schemas.microsoft.com/office/powerpoint/2010/main" val="32173664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sapat 3 tagja">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E8A85E10-5A18-4C86-8310-FA9CF8DF8AB5}"/>
              </a:ext>
            </a:extLst>
          </p:cNvPr>
          <p:cNvSpPr>
            <a:spLocks noGrp="1"/>
          </p:cNvSpPr>
          <p:nvPr>
            <p:ph type="title"/>
          </p:nvPr>
        </p:nvSpPr>
        <p:spPr/>
        <p:txBody>
          <a:bodyPr rtlCol="0"/>
          <a:lstStyle/>
          <a:p>
            <a:pPr rtl="0"/>
            <a:r>
              <a:rPr lang="hu-HU" noProof="0"/>
              <a:t>Mintacím szerkesztése</a:t>
            </a:r>
            <a:endParaRPr lang="hu-HU" noProof="0" dirty="0"/>
          </a:p>
        </p:txBody>
      </p:sp>
      <p:sp>
        <p:nvSpPr>
          <p:cNvPr id="7" name="Élőláb helye 6">
            <a:extLst>
              <a:ext uri="{FF2B5EF4-FFF2-40B4-BE49-F238E27FC236}">
                <a16:creationId xmlns:a16="http://schemas.microsoft.com/office/drawing/2014/main" id="{D2E533DB-3399-4A25-BB80-899E9CC78DB1}"/>
              </a:ext>
            </a:extLst>
          </p:cNvPr>
          <p:cNvSpPr>
            <a:spLocks noGrp="1"/>
          </p:cNvSpPr>
          <p:nvPr>
            <p:ph type="ftr" sz="quarter" idx="10"/>
          </p:nvPr>
        </p:nvSpPr>
        <p:spPr/>
        <p:txBody>
          <a:bodyPr rtlCol="0"/>
          <a:lstStyle/>
          <a:p>
            <a:pPr rtl="0"/>
            <a:endParaRPr lang="hu-HU" noProof="0" dirty="0"/>
          </a:p>
        </p:txBody>
      </p:sp>
      <p:sp>
        <p:nvSpPr>
          <p:cNvPr id="8" name="Dia számának helye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hu-HU" noProof="0" smtClean="0"/>
              <a:pPr/>
              <a:t>‹#›</a:t>
            </a:fld>
            <a:endParaRPr lang="hu-HU" noProof="0" dirty="0"/>
          </a:p>
        </p:txBody>
      </p:sp>
      <p:sp>
        <p:nvSpPr>
          <p:cNvPr id="5" name="Kép helyőrzője 4">
            <a:extLst>
              <a:ext uri="{FF2B5EF4-FFF2-40B4-BE49-F238E27FC236}">
                <a16:creationId xmlns:a16="http://schemas.microsoft.com/office/drawing/2014/main" id="{8977821B-617D-47E4-AAA2-FADADD15EBCD}"/>
              </a:ext>
            </a:extLst>
          </p:cNvPr>
          <p:cNvSpPr>
            <a:spLocks noGrp="1"/>
          </p:cNvSpPr>
          <p:nvPr>
            <p:ph type="pic" sz="quarter" idx="12" hasCustomPrompt="1"/>
          </p:nvPr>
        </p:nvSpPr>
        <p:spPr>
          <a:xfrm>
            <a:off x="364180" y="2252062"/>
            <a:ext cx="1487604" cy="1487604"/>
          </a:xfrm>
          <a:prstGeom prst="cube">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dirty="0">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Fénykép</a:t>
            </a:r>
          </a:p>
        </p:txBody>
      </p:sp>
      <p:sp>
        <p:nvSpPr>
          <p:cNvPr id="9" name="Szöveg helye 8">
            <a:extLst>
              <a:ext uri="{FF2B5EF4-FFF2-40B4-BE49-F238E27FC236}">
                <a16:creationId xmlns:a16="http://schemas.microsoft.com/office/drawing/2014/main" id="{199551C8-D5B2-495A-97BB-0711CD8C67EC}"/>
              </a:ext>
            </a:extLst>
          </p:cNvPr>
          <p:cNvSpPr>
            <a:spLocks noGrp="1"/>
          </p:cNvSpPr>
          <p:nvPr>
            <p:ph type="body" sz="quarter" idx="13" hasCustomPrompt="1"/>
          </p:nvPr>
        </p:nvSpPr>
        <p:spPr>
          <a:xfrm>
            <a:off x="1974854" y="2485913"/>
            <a:ext cx="2124000" cy="701538"/>
          </a:xfrm>
        </p:spPr>
        <p:txBody>
          <a:bodyPr rtlCol="0" anchor="b"/>
          <a:lstStyle>
            <a:lvl1pPr marL="0" indent="0" algn="l">
              <a:buFont typeface="Arial" panose="020B0604020202020204" pitchFamily="34" charset="0"/>
              <a:buNone/>
              <a:defRPr sz="2400">
                <a:solidFill>
                  <a:schemeClr val="tx1"/>
                </a:solidFill>
              </a:defRPr>
            </a:lvl1pPr>
          </a:lstStyle>
          <a:p>
            <a:pPr lvl="0" rtl="0"/>
            <a:r>
              <a:rPr lang="hu-HU" noProof="0" dirty="0"/>
              <a:t>Név</a:t>
            </a:r>
          </a:p>
        </p:txBody>
      </p:sp>
      <p:sp>
        <p:nvSpPr>
          <p:cNvPr id="11" name="Szöveg helye 10">
            <a:extLst>
              <a:ext uri="{FF2B5EF4-FFF2-40B4-BE49-F238E27FC236}">
                <a16:creationId xmlns:a16="http://schemas.microsoft.com/office/drawing/2014/main" id="{53739758-B746-428A-A18B-3989DA89A860}"/>
              </a:ext>
            </a:extLst>
          </p:cNvPr>
          <p:cNvSpPr>
            <a:spLocks noGrp="1"/>
          </p:cNvSpPr>
          <p:nvPr>
            <p:ph type="body" sz="quarter" idx="14" hasCustomPrompt="1"/>
          </p:nvPr>
        </p:nvSpPr>
        <p:spPr>
          <a:xfrm>
            <a:off x="1974854" y="3904988"/>
            <a:ext cx="2124000" cy="1800000"/>
          </a:xfrm>
        </p:spPr>
        <p:txBody>
          <a:bodyPr rtlCol="0"/>
          <a:lstStyle>
            <a:lvl1pPr marL="0" indent="0" algn="l">
              <a:buNone/>
              <a:defRPr sz="1400">
                <a:solidFill>
                  <a:schemeClr val="tx1"/>
                </a:solidFill>
              </a:defRPr>
            </a:lvl1pPr>
          </a:lstStyle>
          <a:p>
            <a:pPr lvl="0" rtl="0"/>
            <a:r>
              <a:rPr lang="hu-HU" noProof="0" dirty="0"/>
              <a:t>Rövid életrajz</a:t>
            </a:r>
          </a:p>
        </p:txBody>
      </p:sp>
      <p:sp>
        <p:nvSpPr>
          <p:cNvPr id="6" name="Szöveg helye 5">
            <a:extLst>
              <a:ext uri="{FF2B5EF4-FFF2-40B4-BE49-F238E27FC236}">
                <a16:creationId xmlns:a16="http://schemas.microsoft.com/office/drawing/2014/main" id="{3509F9E9-0483-4A79-B997-B23DAC1644C1}"/>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Alcím</a:t>
            </a:r>
          </a:p>
        </p:txBody>
      </p:sp>
      <p:sp>
        <p:nvSpPr>
          <p:cNvPr id="28" name="Szöveg helye 8">
            <a:extLst>
              <a:ext uri="{FF2B5EF4-FFF2-40B4-BE49-F238E27FC236}">
                <a16:creationId xmlns:a16="http://schemas.microsoft.com/office/drawing/2014/main" id="{B502D142-31B4-4BFF-A18F-9FB36E0F4005}"/>
              </a:ext>
            </a:extLst>
          </p:cNvPr>
          <p:cNvSpPr>
            <a:spLocks noGrp="1"/>
          </p:cNvSpPr>
          <p:nvPr>
            <p:ph type="body" sz="quarter" idx="33" hasCustomPrompt="1"/>
          </p:nvPr>
        </p:nvSpPr>
        <p:spPr>
          <a:xfrm>
            <a:off x="1974854" y="3461032"/>
            <a:ext cx="2124000" cy="245885"/>
          </a:xfrm>
        </p:spPr>
        <p:txBody>
          <a:bodyPr rtlCol="0"/>
          <a:lstStyle>
            <a:lvl1pPr marL="0" indent="0" algn="l">
              <a:buFont typeface="Arial" panose="020B0604020202020204" pitchFamily="34" charset="0"/>
              <a:buNone/>
              <a:defRPr sz="1400">
                <a:solidFill>
                  <a:schemeClr val="tx1"/>
                </a:solidFill>
              </a:defRPr>
            </a:lvl1pPr>
          </a:lstStyle>
          <a:p>
            <a:pPr lvl="0" rtl="0"/>
            <a:r>
              <a:rPr lang="hu-HU" noProof="0" dirty="0"/>
              <a:t>Cím</a:t>
            </a:r>
          </a:p>
        </p:txBody>
      </p:sp>
      <p:sp>
        <p:nvSpPr>
          <p:cNvPr id="41" name="Kép helyőrzője 4">
            <a:extLst>
              <a:ext uri="{FF2B5EF4-FFF2-40B4-BE49-F238E27FC236}">
                <a16:creationId xmlns:a16="http://schemas.microsoft.com/office/drawing/2014/main" id="{ED382BE6-73A2-49C4-9284-7996310FE85F}"/>
              </a:ext>
            </a:extLst>
          </p:cNvPr>
          <p:cNvSpPr>
            <a:spLocks noGrp="1"/>
          </p:cNvSpPr>
          <p:nvPr>
            <p:ph type="pic" sz="quarter" idx="34" hasCustomPrompt="1"/>
          </p:nvPr>
        </p:nvSpPr>
        <p:spPr>
          <a:xfrm>
            <a:off x="4200409" y="2252062"/>
            <a:ext cx="1487604" cy="1487604"/>
          </a:xfrm>
          <a:prstGeom prst="cube">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dirty="0">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Fénykép</a:t>
            </a:r>
          </a:p>
        </p:txBody>
      </p:sp>
      <p:sp>
        <p:nvSpPr>
          <p:cNvPr id="42" name="Szöveg helye 8">
            <a:extLst>
              <a:ext uri="{FF2B5EF4-FFF2-40B4-BE49-F238E27FC236}">
                <a16:creationId xmlns:a16="http://schemas.microsoft.com/office/drawing/2014/main" id="{5E81FDE4-AA9D-42F8-BEAF-C710A81DC8AB}"/>
              </a:ext>
            </a:extLst>
          </p:cNvPr>
          <p:cNvSpPr>
            <a:spLocks noGrp="1"/>
          </p:cNvSpPr>
          <p:nvPr>
            <p:ph type="body" sz="quarter" idx="35" hasCustomPrompt="1"/>
          </p:nvPr>
        </p:nvSpPr>
        <p:spPr>
          <a:xfrm>
            <a:off x="5811083" y="2485913"/>
            <a:ext cx="2124000" cy="701538"/>
          </a:xfrm>
        </p:spPr>
        <p:txBody>
          <a:bodyPr rtlCol="0" anchor="b"/>
          <a:lstStyle>
            <a:lvl1pPr marL="0" indent="0" algn="l">
              <a:buFont typeface="Arial" panose="020B0604020202020204" pitchFamily="34" charset="0"/>
              <a:buNone/>
              <a:defRPr sz="2400">
                <a:solidFill>
                  <a:schemeClr val="tx1"/>
                </a:solidFill>
              </a:defRPr>
            </a:lvl1pPr>
          </a:lstStyle>
          <a:p>
            <a:pPr lvl="0" rtl="0"/>
            <a:r>
              <a:rPr lang="hu-HU" noProof="0" dirty="0"/>
              <a:t>Név</a:t>
            </a:r>
          </a:p>
        </p:txBody>
      </p:sp>
      <p:sp>
        <p:nvSpPr>
          <p:cNvPr id="43" name="Szöveg helye 10">
            <a:extLst>
              <a:ext uri="{FF2B5EF4-FFF2-40B4-BE49-F238E27FC236}">
                <a16:creationId xmlns:a16="http://schemas.microsoft.com/office/drawing/2014/main" id="{9D6585E1-D051-4611-811C-C8101B0D2F03}"/>
              </a:ext>
            </a:extLst>
          </p:cNvPr>
          <p:cNvSpPr>
            <a:spLocks noGrp="1"/>
          </p:cNvSpPr>
          <p:nvPr>
            <p:ph type="body" sz="quarter" idx="36" hasCustomPrompt="1"/>
          </p:nvPr>
        </p:nvSpPr>
        <p:spPr>
          <a:xfrm>
            <a:off x="5811083" y="3904988"/>
            <a:ext cx="2124000" cy="1800000"/>
          </a:xfrm>
        </p:spPr>
        <p:txBody>
          <a:bodyPr rtlCol="0"/>
          <a:lstStyle>
            <a:lvl1pPr marL="0" indent="0" algn="l">
              <a:buNone/>
              <a:defRPr sz="1400">
                <a:solidFill>
                  <a:schemeClr val="tx1"/>
                </a:solidFill>
              </a:defRPr>
            </a:lvl1pPr>
          </a:lstStyle>
          <a:p>
            <a:pPr lvl="0" rtl="0"/>
            <a:r>
              <a:rPr lang="hu-HU" noProof="0" dirty="0"/>
              <a:t>Rövid életrajz</a:t>
            </a:r>
          </a:p>
        </p:txBody>
      </p:sp>
      <p:sp>
        <p:nvSpPr>
          <p:cNvPr id="44" name="Szöveg helye 8">
            <a:extLst>
              <a:ext uri="{FF2B5EF4-FFF2-40B4-BE49-F238E27FC236}">
                <a16:creationId xmlns:a16="http://schemas.microsoft.com/office/drawing/2014/main" id="{6C195A32-24CC-4109-9C00-31757D0A0A3C}"/>
              </a:ext>
            </a:extLst>
          </p:cNvPr>
          <p:cNvSpPr>
            <a:spLocks noGrp="1"/>
          </p:cNvSpPr>
          <p:nvPr>
            <p:ph type="body" sz="quarter" idx="37" hasCustomPrompt="1"/>
          </p:nvPr>
        </p:nvSpPr>
        <p:spPr>
          <a:xfrm>
            <a:off x="5811083" y="3461032"/>
            <a:ext cx="2124000" cy="245885"/>
          </a:xfrm>
        </p:spPr>
        <p:txBody>
          <a:bodyPr rtlCol="0"/>
          <a:lstStyle>
            <a:lvl1pPr marL="0" indent="0" algn="l">
              <a:buFont typeface="Arial" panose="020B0604020202020204" pitchFamily="34" charset="0"/>
              <a:buNone/>
              <a:defRPr sz="1400">
                <a:solidFill>
                  <a:schemeClr val="tx1"/>
                </a:solidFill>
              </a:defRPr>
            </a:lvl1pPr>
          </a:lstStyle>
          <a:p>
            <a:pPr lvl="0" rtl="0"/>
            <a:r>
              <a:rPr lang="hu-HU" noProof="0" dirty="0"/>
              <a:t>Cím</a:t>
            </a:r>
          </a:p>
        </p:txBody>
      </p:sp>
      <p:sp>
        <p:nvSpPr>
          <p:cNvPr id="45" name="Kép helyőrzője 4">
            <a:extLst>
              <a:ext uri="{FF2B5EF4-FFF2-40B4-BE49-F238E27FC236}">
                <a16:creationId xmlns:a16="http://schemas.microsoft.com/office/drawing/2014/main" id="{B318C64F-C963-4A3C-BB8F-999A7F7F5F88}"/>
              </a:ext>
            </a:extLst>
          </p:cNvPr>
          <p:cNvSpPr>
            <a:spLocks noGrp="1"/>
          </p:cNvSpPr>
          <p:nvPr>
            <p:ph type="pic" sz="quarter" idx="38" hasCustomPrompt="1"/>
          </p:nvPr>
        </p:nvSpPr>
        <p:spPr>
          <a:xfrm>
            <a:off x="8045206" y="2252062"/>
            <a:ext cx="1487604" cy="1487604"/>
          </a:xfrm>
          <a:prstGeom prst="cube">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dirty="0">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Fénykép</a:t>
            </a:r>
          </a:p>
        </p:txBody>
      </p:sp>
      <p:sp>
        <p:nvSpPr>
          <p:cNvPr id="46" name="Szöveg helye 8">
            <a:extLst>
              <a:ext uri="{FF2B5EF4-FFF2-40B4-BE49-F238E27FC236}">
                <a16:creationId xmlns:a16="http://schemas.microsoft.com/office/drawing/2014/main" id="{B8B9BC49-5937-4C0A-9AA6-7A7DA7F18CAF}"/>
              </a:ext>
            </a:extLst>
          </p:cNvPr>
          <p:cNvSpPr>
            <a:spLocks noGrp="1"/>
          </p:cNvSpPr>
          <p:nvPr>
            <p:ph type="body" sz="quarter" idx="39" hasCustomPrompt="1"/>
          </p:nvPr>
        </p:nvSpPr>
        <p:spPr>
          <a:xfrm>
            <a:off x="9647313" y="2485913"/>
            <a:ext cx="2124000" cy="701538"/>
          </a:xfrm>
        </p:spPr>
        <p:txBody>
          <a:bodyPr rtlCol="0" anchor="b"/>
          <a:lstStyle>
            <a:lvl1pPr marL="0" indent="0" algn="l">
              <a:buFont typeface="Arial" panose="020B0604020202020204" pitchFamily="34" charset="0"/>
              <a:buNone/>
              <a:defRPr sz="2400">
                <a:solidFill>
                  <a:schemeClr val="tx1"/>
                </a:solidFill>
              </a:defRPr>
            </a:lvl1pPr>
          </a:lstStyle>
          <a:p>
            <a:pPr lvl="0" rtl="0"/>
            <a:r>
              <a:rPr lang="hu-HU" noProof="0" dirty="0"/>
              <a:t>Név</a:t>
            </a:r>
          </a:p>
        </p:txBody>
      </p:sp>
      <p:sp>
        <p:nvSpPr>
          <p:cNvPr id="47" name="Szöveg helye 10">
            <a:extLst>
              <a:ext uri="{FF2B5EF4-FFF2-40B4-BE49-F238E27FC236}">
                <a16:creationId xmlns:a16="http://schemas.microsoft.com/office/drawing/2014/main" id="{8020B4D6-002F-4FA9-BF1D-FC56D9A06F28}"/>
              </a:ext>
            </a:extLst>
          </p:cNvPr>
          <p:cNvSpPr>
            <a:spLocks noGrp="1"/>
          </p:cNvSpPr>
          <p:nvPr>
            <p:ph type="body" sz="quarter" idx="40" hasCustomPrompt="1"/>
          </p:nvPr>
        </p:nvSpPr>
        <p:spPr>
          <a:xfrm>
            <a:off x="9647313" y="3904988"/>
            <a:ext cx="2124000" cy="1800000"/>
          </a:xfrm>
        </p:spPr>
        <p:txBody>
          <a:bodyPr rtlCol="0"/>
          <a:lstStyle>
            <a:lvl1pPr marL="0" indent="0" algn="l">
              <a:buNone/>
              <a:defRPr sz="1400">
                <a:solidFill>
                  <a:schemeClr val="tx1"/>
                </a:solidFill>
              </a:defRPr>
            </a:lvl1pPr>
          </a:lstStyle>
          <a:p>
            <a:pPr lvl="0" rtl="0"/>
            <a:r>
              <a:rPr lang="hu-HU" noProof="0" dirty="0"/>
              <a:t>Rövid életrajz</a:t>
            </a:r>
          </a:p>
        </p:txBody>
      </p:sp>
      <p:sp>
        <p:nvSpPr>
          <p:cNvPr id="48" name="Szöveg helye 8">
            <a:extLst>
              <a:ext uri="{FF2B5EF4-FFF2-40B4-BE49-F238E27FC236}">
                <a16:creationId xmlns:a16="http://schemas.microsoft.com/office/drawing/2014/main" id="{93C1946C-7118-4BF3-8EE8-B0944465F49A}"/>
              </a:ext>
            </a:extLst>
          </p:cNvPr>
          <p:cNvSpPr>
            <a:spLocks noGrp="1"/>
          </p:cNvSpPr>
          <p:nvPr>
            <p:ph type="body" sz="quarter" idx="41" hasCustomPrompt="1"/>
          </p:nvPr>
        </p:nvSpPr>
        <p:spPr>
          <a:xfrm>
            <a:off x="9647313" y="3461032"/>
            <a:ext cx="2124000" cy="245885"/>
          </a:xfrm>
        </p:spPr>
        <p:txBody>
          <a:bodyPr rtlCol="0"/>
          <a:lstStyle>
            <a:lvl1pPr marL="0" indent="0" algn="l">
              <a:buFont typeface="Arial" panose="020B0604020202020204" pitchFamily="34" charset="0"/>
              <a:buNone/>
              <a:defRPr sz="1400">
                <a:solidFill>
                  <a:schemeClr val="tx1"/>
                </a:solidFill>
              </a:defRPr>
            </a:lvl1pPr>
          </a:lstStyle>
          <a:p>
            <a:pPr lvl="0" rtl="0"/>
            <a:r>
              <a:rPr lang="hu-HU" noProof="0" dirty="0"/>
              <a:t>Cím</a:t>
            </a:r>
          </a:p>
        </p:txBody>
      </p:sp>
      <p:sp>
        <p:nvSpPr>
          <p:cNvPr id="18" name="Egyenlő szárú háromszög 17" descr="Díszítő háromszög">
            <a:extLst>
              <a:ext uri="{FF2B5EF4-FFF2-40B4-BE49-F238E27FC236}">
                <a16:creationId xmlns:a16="http://schemas.microsoft.com/office/drawing/2014/main" id="{8E5A8457-1B30-4458-8A74-EBC7529A80AC}"/>
              </a:ext>
            </a:extLst>
          </p:cNvPr>
          <p:cNvSpPr/>
          <p:nvPr userDrawn="1"/>
        </p:nvSpPr>
        <p:spPr>
          <a:xfrm rot="17100000">
            <a:off x="9640541" y="579173"/>
            <a:ext cx="1689239" cy="1147676"/>
          </a:xfrm>
          <a:prstGeom prst="triangle">
            <a:avLst/>
          </a:prstGeom>
          <a:gradFill>
            <a:gsLst>
              <a:gs pos="0">
                <a:schemeClr val="accent2"/>
              </a:gs>
              <a:gs pos="100000">
                <a:schemeClr val="accent4"/>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9" name="Egyenlő szárú háromszög 18" descr="Díszítő háromszög">
            <a:extLst>
              <a:ext uri="{FF2B5EF4-FFF2-40B4-BE49-F238E27FC236}">
                <a16:creationId xmlns:a16="http://schemas.microsoft.com/office/drawing/2014/main" id="{6D78DF42-080D-4A03-9896-A9F0EA96D14F}"/>
              </a:ext>
            </a:extLst>
          </p:cNvPr>
          <p:cNvSpPr/>
          <p:nvPr userDrawn="1"/>
        </p:nvSpPr>
        <p:spPr>
          <a:xfrm>
            <a:off x="9712271" y="1256650"/>
            <a:ext cx="545742" cy="37077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20" name="Egyenlő szárú háromszög 19" descr="Díszítő háromszög">
            <a:extLst>
              <a:ext uri="{FF2B5EF4-FFF2-40B4-BE49-F238E27FC236}">
                <a16:creationId xmlns:a16="http://schemas.microsoft.com/office/drawing/2014/main" id="{30AAC518-6301-4101-954B-FDD81D91F8B7}"/>
              </a:ext>
            </a:extLst>
          </p:cNvPr>
          <p:cNvSpPr/>
          <p:nvPr userDrawn="1"/>
        </p:nvSpPr>
        <p:spPr>
          <a:xfrm rot="10800000">
            <a:off x="10947905" y="733541"/>
            <a:ext cx="740512" cy="503107"/>
          </a:xfrm>
          <a:prstGeom prst="triangle">
            <a:avLst/>
          </a:prstGeom>
          <a:gradFill>
            <a:gsLst>
              <a:gs pos="0">
                <a:schemeClr val="accent2"/>
              </a:gs>
              <a:gs pos="100000">
                <a:schemeClr val="accent3"/>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cxnSp>
        <p:nvCxnSpPr>
          <p:cNvPr id="21" name="Egyenes összekötő 20">
            <a:extLst>
              <a:ext uri="{FF2B5EF4-FFF2-40B4-BE49-F238E27FC236}">
                <a16:creationId xmlns:a16="http://schemas.microsoft.com/office/drawing/2014/main" id="{BC93CC81-5594-46D3-8702-EA80661ECBFA}"/>
              </a:ext>
              <a:ext uri="{C183D7F6-B498-43B3-948B-1728B52AA6E4}">
                <adec:decorative xmlns:adec="http://schemas.microsoft.com/office/drawing/2017/decorative" val="1"/>
              </a:ext>
            </a:extLst>
          </p:cNvPr>
          <p:cNvCxnSpPr>
            <a:cxnSpLocks/>
          </p:cNvCxnSpPr>
          <p:nvPr userDrawn="1"/>
        </p:nvCxnSpPr>
        <p:spPr>
          <a:xfrm rot="5400000" flipV="1">
            <a:off x="2692906" y="2584411"/>
            <a:ext cx="0" cy="1440000"/>
          </a:xfrm>
          <a:prstGeom prst="line">
            <a:avLst/>
          </a:prstGeom>
          <a:ln>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 name="Egyenes összekötő 21">
            <a:extLst>
              <a:ext uri="{FF2B5EF4-FFF2-40B4-BE49-F238E27FC236}">
                <a16:creationId xmlns:a16="http://schemas.microsoft.com/office/drawing/2014/main" id="{86438FE2-2FFE-4509-910B-C664B9523ACE}"/>
              </a:ext>
              <a:ext uri="{C183D7F6-B498-43B3-948B-1728B52AA6E4}">
                <adec:decorative xmlns:adec="http://schemas.microsoft.com/office/drawing/2017/decorative" val="1"/>
              </a:ext>
            </a:extLst>
          </p:cNvPr>
          <p:cNvCxnSpPr>
            <a:cxnSpLocks/>
          </p:cNvCxnSpPr>
          <p:nvPr userDrawn="1"/>
        </p:nvCxnSpPr>
        <p:spPr>
          <a:xfrm rot="5400000" flipV="1">
            <a:off x="6529136" y="2584412"/>
            <a:ext cx="0" cy="1440000"/>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cxnSp>
        <p:nvCxnSpPr>
          <p:cNvPr id="23" name="Egyenes összekötő 22">
            <a:extLst>
              <a:ext uri="{FF2B5EF4-FFF2-40B4-BE49-F238E27FC236}">
                <a16:creationId xmlns:a16="http://schemas.microsoft.com/office/drawing/2014/main" id="{EF389373-8813-47E5-8647-A58E018CBE40}"/>
              </a:ext>
              <a:ext uri="{C183D7F6-B498-43B3-948B-1728B52AA6E4}">
                <adec:decorative xmlns:adec="http://schemas.microsoft.com/office/drawing/2017/decorative" val="1"/>
              </a:ext>
            </a:extLst>
          </p:cNvPr>
          <p:cNvCxnSpPr>
            <a:cxnSpLocks/>
          </p:cNvCxnSpPr>
          <p:nvPr userDrawn="1"/>
        </p:nvCxnSpPr>
        <p:spPr>
          <a:xfrm rot="5400000" flipV="1">
            <a:off x="10365366" y="2584413"/>
            <a:ext cx="0" cy="1440000"/>
          </a:xfrm>
          <a:prstGeom prst="line">
            <a:avLst/>
          </a:prstGeom>
          <a:ln>
            <a:solidFill>
              <a:schemeClr val="accent4">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960318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sapat 6 tagja">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E8A85E10-5A18-4C86-8310-FA9CF8DF8AB5}"/>
              </a:ext>
            </a:extLst>
          </p:cNvPr>
          <p:cNvSpPr>
            <a:spLocks noGrp="1"/>
          </p:cNvSpPr>
          <p:nvPr>
            <p:ph type="title"/>
          </p:nvPr>
        </p:nvSpPr>
        <p:spPr>
          <a:xfrm>
            <a:off x="432000" y="432000"/>
            <a:ext cx="11340000" cy="432000"/>
          </a:xfrm>
        </p:spPr>
        <p:txBody>
          <a:bodyPr rtlCol="0"/>
          <a:lstStyle/>
          <a:p>
            <a:pPr rtl="0"/>
            <a:r>
              <a:rPr lang="hu-HU" noProof="0"/>
              <a:t>Mintacím szerkesztése</a:t>
            </a:r>
            <a:endParaRPr lang="hu-HU" noProof="0" dirty="0"/>
          </a:p>
        </p:txBody>
      </p:sp>
      <p:sp>
        <p:nvSpPr>
          <p:cNvPr id="7" name="Élőláb helye 6">
            <a:extLst>
              <a:ext uri="{FF2B5EF4-FFF2-40B4-BE49-F238E27FC236}">
                <a16:creationId xmlns:a16="http://schemas.microsoft.com/office/drawing/2014/main" id="{D2E533DB-3399-4A25-BB80-899E9CC78DB1}"/>
              </a:ext>
            </a:extLst>
          </p:cNvPr>
          <p:cNvSpPr>
            <a:spLocks noGrp="1"/>
          </p:cNvSpPr>
          <p:nvPr>
            <p:ph type="ftr" sz="quarter" idx="10"/>
          </p:nvPr>
        </p:nvSpPr>
        <p:spPr/>
        <p:txBody>
          <a:bodyPr rtlCol="0"/>
          <a:lstStyle/>
          <a:p>
            <a:pPr rtl="0"/>
            <a:endParaRPr lang="hu-HU" noProof="0" dirty="0"/>
          </a:p>
        </p:txBody>
      </p:sp>
      <p:sp>
        <p:nvSpPr>
          <p:cNvPr id="8" name="Dia számának helye 7">
            <a:extLst>
              <a:ext uri="{FF2B5EF4-FFF2-40B4-BE49-F238E27FC236}">
                <a16:creationId xmlns:a16="http://schemas.microsoft.com/office/drawing/2014/main" id="{19A57786-309B-4137-8B30-4011FC0D4FCB}"/>
              </a:ext>
            </a:extLst>
          </p:cNvPr>
          <p:cNvSpPr>
            <a:spLocks noGrp="1"/>
          </p:cNvSpPr>
          <p:nvPr>
            <p:ph type="sldNum" sz="quarter" idx="11"/>
          </p:nvPr>
        </p:nvSpPr>
        <p:spPr/>
        <p:txBody>
          <a:bodyPr rtlCol="0"/>
          <a:lstStyle/>
          <a:p>
            <a:pPr rtl="0"/>
            <a:fld id="{4B73C415-D670-4716-A5EC-CC4D52CA2BAC}" type="slidenum">
              <a:rPr lang="hu-HU" noProof="0" smtClean="0"/>
              <a:pPr/>
              <a:t>‹#›</a:t>
            </a:fld>
            <a:endParaRPr lang="hu-HU" noProof="0" dirty="0"/>
          </a:p>
        </p:txBody>
      </p:sp>
      <p:sp>
        <p:nvSpPr>
          <p:cNvPr id="6" name="Szöveg helye 5">
            <a:extLst>
              <a:ext uri="{FF2B5EF4-FFF2-40B4-BE49-F238E27FC236}">
                <a16:creationId xmlns:a16="http://schemas.microsoft.com/office/drawing/2014/main" id="{3509F9E9-0483-4A79-B997-B23DAC1644C1}"/>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Alcím</a:t>
            </a:r>
          </a:p>
        </p:txBody>
      </p:sp>
      <p:sp>
        <p:nvSpPr>
          <p:cNvPr id="49" name="Szöveg helye 8">
            <a:extLst>
              <a:ext uri="{FF2B5EF4-FFF2-40B4-BE49-F238E27FC236}">
                <a16:creationId xmlns:a16="http://schemas.microsoft.com/office/drawing/2014/main" id="{305CEEFA-58BB-4AFA-AD31-BEE38B013E00}"/>
              </a:ext>
            </a:extLst>
          </p:cNvPr>
          <p:cNvSpPr>
            <a:spLocks noGrp="1"/>
          </p:cNvSpPr>
          <p:nvPr>
            <p:ph type="body" sz="quarter" idx="17" hasCustomPrompt="1"/>
          </p:nvPr>
        </p:nvSpPr>
        <p:spPr>
          <a:xfrm>
            <a:off x="431800" y="3996234"/>
            <a:ext cx="1620000" cy="496292"/>
          </a:xfrm>
        </p:spPr>
        <p:txBody>
          <a:bodyPr rtlCol="0" anchor="b"/>
          <a:lstStyle>
            <a:lvl1pPr marL="0" indent="0" algn="ctr">
              <a:buFont typeface="Arial" panose="020B0604020202020204" pitchFamily="34" charset="0"/>
              <a:buNone/>
              <a:defRPr sz="1800">
                <a:latin typeface="+mj-lt"/>
              </a:defRPr>
            </a:lvl1pPr>
          </a:lstStyle>
          <a:p>
            <a:pPr lvl="0" rtl="0"/>
            <a:r>
              <a:rPr lang="hu-HU" noProof="0" dirty="0"/>
              <a:t>Teljes név</a:t>
            </a:r>
          </a:p>
        </p:txBody>
      </p:sp>
      <p:sp>
        <p:nvSpPr>
          <p:cNvPr id="50" name="Szöveg helye 10">
            <a:extLst>
              <a:ext uri="{FF2B5EF4-FFF2-40B4-BE49-F238E27FC236}">
                <a16:creationId xmlns:a16="http://schemas.microsoft.com/office/drawing/2014/main" id="{BEEE40C3-341F-4063-8D33-B1328863FB30}"/>
              </a:ext>
            </a:extLst>
          </p:cNvPr>
          <p:cNvSpPr>
            <a:spLocks noGrp="1"/>
          </p:cNvSpPr>
          <p:nvPr>
            <p:ph type="body" sz="quarter" idx="18" hasCustomPrompt="1"/>
          </p:nvPr>
        </p:nvSpPr>
        <p:spPr>
          <a:xfrm>
            <a:off x="431800" y="4624545"/>
            <a:ext cx="1620000" cy="720000"/>
          </a:xfrm>
        </p:spPr>
        <p:txBody>
          <a:bodyPr rtlCol="0"/>
          <a:lstStyle>
            <a:lvl1pPr marL="0" indent="0" algn="ctr">
              <a:buNone/>
              <a:defRPr sz="1400">
                <a:solidFill>
                  <a:schemeClr val="tx1">
                    <a:lumMod val="50000"/>
                    <a:lumOff val="50000"/>
                  </a:schemeClr>
                </a:solidFill>
              </a:defRPr>
            </a:lvl1pPr>
          </a:lstStyle>
          <a:p>
            <a:pPr lvl="0" rtl="0"/>
            <a:r>
              <a:rPr lang="hu-HU" noProof="0" dirty="0"/>
              <a:t>Cím</a:t>
            </a:r>
          </a:p>
        </p:txBody>
      </p:sp>
      <p:sp>
        <p:nvSpPr>
          <p:cNvPr id="51" name="Szöveg helye 8">
            <a:extLst>
              <a:ext uri="{FF2B5EF4-FFF2-40B4-BE49-F238E27FC236}">
                <a16:creationId xmlns:a16="http://schemas.microsoft.com/office/drawing/2014/main" id="{D09CE291-B951-4300-9D67-154E4BB557EC}"/>
              </a:ext>
            </a:extLst>
          </p:cNvPr>
          <p:cNvSpPr>
            <a:spLocks noGrp="1"/>
          </p:cNvSpPr>
          <p:nvPr>
            <p:ph type="body" sz="quarter" idx="33" hasCustomPrompt="1"/>
          </p:nvPr>
        </p:nvSpPr>
        <p:spPr>
          <a:xfrm>
            <a:off x="2375703" y="3996234"/>
            <a:ext cx="1620000" cy="496292"/>
          </a:xfrm>
        </p:spPr>
        <p:txBody>
          <a:bodyPr rtlCol="0" anchor="b"/>
          <a:lstStyle>
            <a:lvl1pPr marL="0" indent="0" algn="ctr">
              <a:buFont typeface="Arial" panose="020B0604020202020204" pitchFamily="34" charset="0"/>
              <a:buNone/>
              <a:defRPr sz="1800">
                <a:latin typeface="+mj-lt"/>
              </a:defRPr>
            </a:lvl1pPr>
          </a:lstStyle>
          <a:p>
            <a:pPr lvl="0" rtl="0"/>
            <a:r>
              <a:rPr lang="hu-HU" noProof="0" dirty="0"/>
              <a:t>Teljes név</a:t>
            </a:r>
          </a:p>
        </p:txBody>
      </p:sp>
      <p:sp>
        <p:nvSpPr>
          <p:cNvPr id="52" name="Szöveg helye 10">
            <a:extLst>
              <a:ext uri="{FF2B5EF4-FFF2-40B4-BE49-F238E27FC236}">
                <a16:creationId xmlns:a16="http://schemas.microsoft.com/office/drawing/2014/main" id="{0D3A393C-4D8C-49BC-934D-B57BE1B28405}"/>
              </a:ext>
            </a:extLst>
          </p:cNvPr>
          <p:cNvSpPr>
            <a:spLocks noGrp="1"/>
          </p:cNvSpPr>
          <p:nvPr>
            <p:ph type="body" sz="quarter" idx="34" hasCustomPrompt="1"/>
          </p:nvPr>
        </p:nvSpPr>
        <p:spPr>
          <a:xfrm>
            <a:off x="2375703" y="4624545"/>
            <a:ext cx="1620000" cy="720000"/>
          </a:xfrm>
        </p:spPr>
        <p:txBody>
          <a:bodyPr rtlCol="0"/>
          <a:lstStyle>
            <a:lvl1pPr marL="0" indent="0" algn="ctr">
              <a:buNone/>
              <a:defRPr sz="1400">
                <a:solidFill>
                  <a:schemeClr val="tx1">
                    <a:lumMod val="50000"/>
                    <a:lumOff val="50000"/>
                  </a:schemeClr>
                </a:solidFill>
              </a:defRPr>
            </a:lvl1pPr>
          </a:lstStyle>
          <a:p>
            <a:pPr lvl="0" rtl="0"/>
            <a:r>
              <a:rPr lang="hu-HU" noProof="0" dirty="0"/>
              <a:t>Cím</a:t>
            </a:r>
          </a:p>
        </p:txBody>
      </p:sp>
      <p:sp>
        <p:nvSpPr>
          <p:cNvPr id="53" name="Szöveg helye 8">
            <a:extLst>
              <a:ext uri="{FF2B5EF4-FFF2-40B4-BE49-F238E27FC236}">
                <a16:creationId xmlns:a16="http://schemas.microsoft.com/office/drawing/2014/main" id="{08906184-3520-4606-AF8B-59ECFFA6D756}"/>
              </a:ext>
            </a:extLst>
          </p:cNvPr>
          <p:cNvSpPr>
            <a:spLocks noGrp="1"/>
          </p:cNvSpPr>
          <p:nvPr>
            <p:ph type="body" sz="quarter" idx="35" hasCustomPrompt="1"/>
          </p:nvPr>
        </p:nvSpPr>
        <p:spPr>
          <a:xfrm>
            <a:off x="4319606" y="3996234"/>
            <a:ext cx="1620000" cy="496292"/>
          </a:xfrm>
        </p:spPr>
        <p:txBody>
          <a:bodyPr rtlCol="0" anchor="b"/>
          <a:lstStyle>
            <a:lvl1pPr marL="0" indent="0" algn="ctr">
              <a:buFont typeface="Arial" panose="020B0604020202020204" pitchFamily="34" charset="0"/>
              <a:buNone/>
              <a:defRPr sz="1800">
                <a:latin typeface="+mj-lt"/>
              </a:defRPr>
            </a:lvl1pPr>
          </a:lstStyle>
          <a:p>
            <a:pPr lvl="0" rtl="0"/>
            <a:r>
              <a:rPr lang="hu-HU" noProof="0" dirty="0"/>
              <a:t>Teljes név</a:t>
            </a:r>
          </a:p>
        </p:txBody>
      </p:sp>
      <p:sp>
        <p:nvSpPr>
          <p:cNvPr id="54" name="Szöveg helye 10">
            <a:extLst>
              <a:ext uri="{FF2B5EF4-FFF2-40B4-BE49-F238E27FC236}">
                <a16:creationId xmlns:a16="http://schemas.microsoft.com/office/drawing/2014/main" id="{8A64BEB9-7FB0-4DF9-BFE9-62016E83E890}"/>
              </a:ext>
            </a:extLst>
          </p:cNvPr>
          <p:cNvSpPr>
            <a:spLocks noGrp="1"/>
          </p:cNvSpPr>
          <p:nvPr>
            <p:ph type="body" sz="quarter" idx="36" hasCustomPrompt="1"/>
          </p:nvPr>
        </p:nvSpPr>
        <p:spPr>
          <a:xfrm>
            <a:off x="4319606" y="4624545"/>
            <a:ext cx="1620000" cy="720000"/>
          </a:xfrm>
        </p:spPr>
        <p:txBody>
          <a:bodyPr rtlCol="0"/>
          <a:lstStyle>
            <a:lvl1pPr marL="0" indent="0" algn="ctr">
              <a:buNone/>
              <a:defRPr sz="1400">
                <a:solidFill>
                  <a:schemeClr val="tx1">
                    <a:lumMod val="50000"/>
                    <a:lumOff val="50000"/>
                  </a:schemeClr>
                </a:solidFill>
              </a:defRPr>
            </a:lvl1pPr>
          </a:lstStyle>
          <a:p>
            <a:pPr lvl="0" rtl="0"/>
            <a:r>
              <a:rPr lang="hu-HU" noProof="0" dirty="0"/>
              <a:t>Cím</a:t>
            </a:r>
          </a:p>
        </p:txBody>
      </p:sp>
      <p:sp>
        <p:nvSpPr>
          <p:cNvPr id="55" name="Szöveg helye 8">
            <a:extLst>
              <a:ext uri="{FF2B5EF4-FFF2-40B4-BE49-F238E27FC236}">
                <a16:creationId xmlns:a16="http://schemas.microsoft.com/office/drawing/2014/main" id="{4CCC1C98-37FD-4404-8383-72ED535FE578}"/>
              </a:ext>
            </a:extLst>
          </p:cNvPr>
          <p:cNvSpPr>
            <a:spLocks noGrp="1"/>
          </p:cNvSpPr>
          <p:nvPr>
            <p:ph type="body" sz="quarter" idx="37" hasCustomPrompt="1"/>
          </p:nvPr>
        </p:nvSpPr>
        <p:spPr>
          <a:xfrm>
            <a:off x="6263509" y="3996234"/>
            <a:ext cx="1620000" cy="496292"/>
          </a:xfrm>
        </p:spPr>
        <p:txBody>
          <a:bodyPr rtlCol="0" anchor="b"/>
          <a:lstStyle>
            <a:lvl1pPr marL="0" indent="0" algn="ctr">
              <a:buFont typeface="Arial" panose="020B0604020202020204" pitchFamily="34" charset="0"/>
              <a:buNone/>
              <a:defRPr sz="1800">
                <a:latin typeface="+mj-lt"/>
              </a:defRPr>
            </a:lvl1pPr>
          </a:lstStyle>
          <a:p>
            <a:pPr lvl="0" rtl="0"/>
            <a:r>
              <a:rPr lang="hu-HU" noProof="0" dirty="0"/>
              <a:t>Teljes név</a:t>
            </a:r>
          </a:p>
        </p:txBody>
      </p:sp>
      <p:sp>
        <p:nvSpPr>
          <p:cNvPr id="56" name="Szöveg helye 10">
            <a:extLst>
              <a:ext uri="{FF2B5EF4-FFF2-40B4-BE49-F238E27FC236}">
                <a16:creationId xmlns:a16="http://schemas.microsoft.com/office/drawing/2014/main" id="{B24BD1AE-AB0E-40FA-AEA8-8D687D84B56E}"/>
              </a:ext>
            </a:extLst>
          </p:cNvPr>
          <p:cNvSpPr>
            <a:spLocks noGrp="1"/>
          </p:cNvSpPr>
          <p:nvPr>
            <p:ph type="body" sz="quarter" idx="38" hasCustomPrompt="1"/>
          </p:nvPr>
        </p:nvSpPr>
        <p:spPr>
          <a:xfrm>
            <a:off x="6263509" y="4624545"/>
            <a:ext cx="1620000" cy="720000"/>
          </a:xfrm>
        </p:spPr>
        <p:txBody>
          <a:bodyPr rtlCol="0"/>
          <a:lstStyle>
            <a:lvl1pPr marL="0" indent="0" algn="ctr">
              <a:buNone/>
              <a:defRPr sz="1400">
                <a:solidFill>
                  <a:schemeClr val="tx1">
                    <a:lumMod val="50000"/>
                    <a:lumOff val="50000"/>
                  </a:schemeClr>
                </a:solidFill>
              </a:defRPr>
            </a:lvl1pPr>
          </a:lstStyle>
          <a:p>
            <a:pPr lvl="0" rtl="0"/>
            <a:r>
              <a:rPr lang="hu-HU" noProof="0" dirty="0"/>
              <a:t>Cím</a:t>
            </a:r>
          </a:p>
        </p:txBody>
      </p:sp>
      <p:sp>
        <p:nvSpPr>
          <p:cNvPr id="57" name="Szöveg helye 8">
            <a:extLst>
              <a:ext uri="{FF2B5EF4-FFF2-40B4-BE49-F238E27FC236}">
                <a16:creationId xmlns:a16="http://schemas.microsoft.com/office/drawing/2014/main" id="{CA2F0EA7-F3F7-443F-BA0D-4916B618C56B}"/>
              </a:ext>
            </a:extLst>
          </p:cNvPr>
          <p:cNvSpPr>
            <a:spLocks noGrp="1"/>
          </p:cNvSpPr>
          <p:nvPr>
            <p:ph type="body" sz="quarter" idx="39" hasCustomPrompt="1"/>
          </p:nvPr>
        </p:nvSpPr>
        <p:spPr>
          <a:xfrm>
            <a:off x="8207412" y="3996234"/>
            <a:ext cx="1620000" cy="496292"/>
          </a:xfrm>
        </p:spPr>
        <p:txBody>
          <a:bodyPr rtlCol="0" anchor="b"/>
          <a:lstStyle>
            <a:lvl1pPr marL="0" indent="0" algn="ctr">
              <a:buFont typeface="Arial" panose="020B0604020202020204" pitchFamily="34" charset="0"/>
              <a:buNone/>
              <a:defRPr sz="1800">
                <a:latin typeface="+mj-lt"/>
              </a:defRPr>
            </a:lvl1pPr>
          </a:lstStyle>
          <a:p>
            <a:pPr lvl="0" rtl="0"/>
            <a:r>
              <a:rPr lang="hu-HU" noProof="0" dirty="0"/>
              <a:t>Teljes név</a:t>
            </a:r>
          </a:p>
        </p:txBody>
      </p:sp>
      <p:sp>
        <p:nvSpPr>
          <p:cNvPr id="58" name="Szöveg helye 10">
            <a:extLst>
              <a:ext uri="{FF2B5EF4-FFF2-40B4-BE49-F238E27FC236}">
                <a16:creationId xmlns:a16="http://schemas.microsoft.com/office/drawing/2014/main" id="{2BB6E6C3-1F6A-41B6-8EE0-6FDCBA34413C}"/>
              </a:ext>
            </a:extLst>
          </p:cNvPr>
          <p:cNvSpPr>
            <a:spLocks noGrp="1"/>
          </p:cNvSpPr>
          <p:nvPr>
            <p:ph type="body" sz="quarter" idx="40" hasCustomPrompt="1"/>
          </p:nvPr>
        </p:nvSpPr>
        <p:spPr>
          <a:xfrm>
            <a:off x="8207412" y="4624545"/>
            <a:ext cx="1620000" cy="720000"/>
          </a:xfrm>
        </p:spPr>
        <p:txBody>
          <a:bodyPr rtlCol="0"/>
          <a:lstStyle>
            <a:lvl1pPr marL="0" indent="0" algn="ctr">
              <a:buNone/>
              <a:defRPr sz="1400">
                <a:solidFill>
                  <a:schemeClr val="tx1">
                    <a:lumMod val="50000"/>
                    <a:lumOff val="50000"/>
                  </a:schemeClr>
                </a:solidFill>
              </a:defRPr>
            </a:lvl1pPr>
          </a:lstStyle>
          <a:p>
            <a:pPr lvl="0" rtl="0"/>
            <a:r>
              <a:rPr lang="hu-HU" noProof="0" dirty="0"/>
              <a:t>Cím</a:t>
            </a:r>
          </a:p>
        </p:txBody>
      </p:sp>
      <p:sp>
        <p:nvSpPr>
          <p:cNvPr id="16" name="Kép helyőrzője 15">
            <a:extLst>
              <a:ext uri="{FF2B5EF4-FFF2-40B4-BE49-F238E27FC236}">
                <a16:creationId xmlns:a16="http://schemas.microsoft.com/office/drawing/2014/main" id="{B2738624-9DAA-4152-9A77-80BBB71AD5F1}"/>
              </a:ext>
            </a:extLst>
          </p:cNvPr>
          <p:cNvSpPr>
            <a:spLocks noGrp="1"/>
          </p:cNvSpPr>
          <p:nvPr>
            <p:ph type="pic" sz="quarter" idx="41" hasCustomPrompt="1"/>
          </p:nvPr>
        </p:nvSpPr>
        <p:spPr>
          <a:xfrm>
            <a:off x="633235" y="2448116"/>
            <a:ext cx="1217130" cy="1217130"/>
          </a:xfrm>
          <a:prstGeom prst="cube">
            <a:avLst>
              <a:gd name="adj" fmla="val 10976"/>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kép</a:t>
            </a:r>
          </a:p>
        </p:txBody>
      </p:sp>
      <p:sp>
        <p:nvSpPr>
          <p:cNvPr id="59" name="Kép helyőrzője 15">
            <a:extLst>
              <a:ext uri="{FF2B5EF4-FFF2-40B4-BE49-F238E27FC236}">
                <a16:creationId xmlns:a16="http://schemas.microsoft.com/office/drawing/2014/main" id="{522AE46C-0845-4BB0-9861-06071BCF56F6}"/>
              </a:ext>
            </a:extLst>
          </p:cNvPr>
          <p:cNvSpPr>
            <a:spLocks noGrp="1"/>
          </p:cNvSpPr>
          <p:nvPr>
            <p:ph type="pic" sz="quarter" idx="42" hasCustomPrompt="1"/>
          </p:nvPr>
        </p:nvSpPr>
        <p:spPr>
          <a:xfrm>
            <a:off x="2577138" y="2448116"/>
            <a:ext cx="1217130" cy="1217130"/>
          </a:xfrm>
          <a:prstGeom prst="trapezoid">
            <a:avLst>
              <a:gd name="adj" fmla="val 13981"/>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kép</a:t>
            </a:r>
          </a:p>
        </p:txBody>
      </p:sp>
      <p:sp>
        <p:nvSpPr>
          <p:cNvPr id="60" name="Kép helyőrzője 15">
            <a:extLst>
              <a:ext uri="{FF2B5EF4-FFF2-40B4-BE49-F238E27FC236}">
                <a16:creationId xmlns:a16="http://schemas.microsoft.com/office/drawing/2014/main" id="{D791A6AF-478F-443B-A785-F82A8DBA9F30}"/>
              </a:ext>
            </a:extLst>
          </p:cNvPr>
          <p:cNvSpPr>
            <a:spLocks noGrp="1"/>
          </p:cNvSpPr>
          <p:nvPr>
            <p:ph type="pic" sz="quarter" idx="43" hasCustomPrompt="1"/>
          </p:nvPr>
        </p:nvSpPr>
        <p:spPr>
          <a:xfrm>
            <a:off x="4521041" y="2448116"/>
            <a:ext cx="1217130" cy="1217130"/>
          </a:xfrm>
          <a:prstGeom prst="cube">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kép</a:t>
            </a:r>
          </a:p>
        </p:txBody>
      </p:sp>
      <p:sp>
        <p:nvSpPr>
          <p:cNvPr id="61" name="Kép helyőrzője 15">
            <a:extLst>
              <a:ext uri="{FF2B5EF4-FFF2-40B4-BE49-F238E27FC236}">
                <a16:creationId xmlns:a16="http://schemas.microsoft.com/office/drawing/2014/main" id="{1A65AFE9-2875-44A5-BF13-6E8438892669}"/>
              </a:ext>
            </a:extLst>
          </p:cNvPr>
          <p:cNvSpPr>
            <a:spLocks noGrp="1"/>
          </p:cNvSpPr>
          <p:nvPr>
            <p:ph type="pic" sz="quarter" idx="44" hasCustomPrompt="1"/>
          </p:nvPr>
        </p:nvSpPr>
        <p:spPr>
          <a:xfrm>
            <a:off x="6464944" y="2448116"/>
            <a:ext cx="1217130" cy="1217130"/>
          </a:xfrm>
          <a:prstGeom prst="bevel">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kép</a:t>
            </a:r>
          </a:p>
        </p:txBody>
      </p:sp>
      <p:sp>
        <p:nvSpPr>
          <p:cNvPr id="62" name="Kép helyőrzője 15">
            <a:extLst>
              <a:ext uri="{FF2B5EF4-FFF2-40B4-BE49-F238E27FC236}">
                <a16:creationId xmlns:a16="http://schemas.microsoft.com/office/drawing/2014/main" id="{069B9167-077F-4123-82C5-01EB62AFB3E6}"/>
              </a:ext>
            </a:extLst>
          </p:cNvPr>
          <p:cNvSpPr>
            <a:spLocks noGrp="1"/>
          </p:cNvSpPr>
          <p:nvPr>
            <p:ph type="pic" sz="quarter" idx="45" hasCustomPrompt="1"/>
          </p:nvPr>
        </p:nvSpPr>
        <p:spPr>
          <a:xfrm>
            <a:off x="8408847" y="2448116"/>
            <a:ext cx="1217130" cy="1217130"/>
          </a:xfrm>
          <a:prstGeom prst="cube">
            <a:avLst>
              <a:gd name="adj" fmla="val 45034"/>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kép</a:t>
            </a:r>
          </a:p>
        </p:txBody>
      </p:sp>
      <p:sp>
        <p:nvSpPr>
          <p:cNvPr id="21" name="Szöveg helye 8">
            <a:extLst>
              <a:ext uri="{FF2B5EF4-FFF2-40B4-BE49-F238E27FC236}">
                <a16:creationId xmlns:a16="http://schemas.microsoft.com/office/drawing/2014/main" id="{F9EF21D5-1862-4F5B-86BF-B76AF2A72B32}"/>
              </a:ext>
            </a:extLst>
          </p:cNvPr>
          <p:cNvSpPr>
            <a:spLocks noGrp="1"/>
          </p:cNvSpPr>
          <p:nvPr>
            <p:ph type="body" sz="quarter" idx="46" hasCustomPrompt="1"/>
          </p:nvPr>
        </p:nvSpPr>
        <p:spPr>
          <a:xfrm>
            <a:off x="10151313" y="3996234"/>
            <a:ext cx="1620000" cy="496292"/>
          </a:xfrm>
        </p:spPr>
        <p:txBody>
          <a:bodyPr rtlCol="0" anchor="b"/>
          <a:lstStyle>
            <a:lvl1pPr marL="0" indent="0" algn="ctr">
              <a:buFont typeface="Arial" panose="020B0604020202020204" pitchFamily="34" charset="0"/>
              <a:buNone/>
              <a:defRPr sz="1800">
                <a:latin typeface="+mj-lt"/>
              </a:defRPr>
            </a:lvl1pPr>
          </a:lstStyle>
          <a:p>
            <a:pPr lvl="0" rtl="0"/>
            <a:r>
              <a:rPr lang="hu-HU" noProof="0" dirty="0"/>
              <a:t>Teljes név</a:t>
            </a:r>
          </a:p>
        </p:txBody>
      </p:sp>
      <p:sp>
        <p:nvSpPr>
          <p:cNvPr id="22" name="Szöveg helye 10">
            <a:extLst>
              <a:ext uri="{FF2B5EF4-FFF2-40B4-BE49-F238E27FC236}">
                <a16:creationId xmlns:a16="http://schemas.microsoft.com/office/drawing/2014/main" id="{80EC8DA4-EC6B-4362-949F-968E973A545B}"/>
              </a:ext>
            </a:extLst>
          </p:cNvPr>
          <p:cNvSpPr>
            <a:spLocks noGrp="1"/>
          </p:cNvSpPr>
          <p:nvPr>
            <p:ph type="body" sz="quarter" idx="47" hasCustomPrompt="1"/>
          </p:nvPr>
        </p:nvSpPr>
        <p:spPr>
          <a:xfrm>
            <a:off x="10151313" y="4624545"/>
            <a:ext cx="1620000" cy="720000"/>
          </a:xfrm>
        </p:spPr>
        <p:txBody>
          <a:bodyPr rtlCol="0"/>
          <a:lstStyle>
            <a:lvl1pPr marL="0" indent="0" algn="ctr">
              <a:buNone/>
              <a:defRPr sz="1400">
                <a:solidFill>
                  <a:schemeClr val="tx1">
                    <a:lumMod val="50000"/>
                    <a:lumOff val="50000"/>
                  </a:schemeClr>
                </a:solidFill>
              </a:defRPr>
            </a:lvl1pPr>
          </a:lstStyle>
          <a:p>
            <a:pPr lvl="0" rtl="0"/>
            <a:r>
              <a:rPr lang="hu-HU" noProof="0" dirty="0"/>
              <a:t>Cím</a:t>
            </a:r>
          </a:p>
        </p:txBody>
      </p:sp>
      <p:sp>
        <p:nvSpPr>
          <p:cNvPr id="23" name="Kép helyőrzője 15">
            <a:extLst>
              <a:ext uri="{FF2B5EF4-FFF2-40B4-BE49-F238E27FC236}">
                <a16:creationId xmlns:a16="http://schemas.microsoft.com/office/drawing/2014/main" id="{FC64B5FD-0E87-4FAB-AFEA-D10DFED9F653}"/>
              </a:ext>
            </a:extLst>
          </p:cNvPr>
          <p:cNvSpPr>
            <a:spLocks noGrp="1"/>
          </p:cNvSpPr>
          <p:nvPr>
            <p:ph type="pic" sz="quarter" idx="48" hasCustomPrompt="1"/>
          </p:nvPr>
        </p:nvSpPr>
        <p:spPr>
          <a:xfrm>
            <a:off x="10352748" y="2448116"/>
            <a:ext cx="1217130" cy="1217130"/>
          </a:xfrm>
          <a:prstGeom prst="star24">
            <a:avLst>
              <a:gd name="adj" fmla="val 45514"/>
            </a:avLst>
          </a:prstGeom>
          <a:solidFill>
            <a:schemeClr val="bg1">
              <a:lumMod val="8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hu-HU" noProof="0" dirty="0"/>
              <a:t>kép</a:t>
            </a:r>
          </a:p>
        </p:txBody>
      </p:sp>
    </p:spTree>
    <p:extLst>
      <p:ext uri="{BB962C8B-B14F-4D97-AF65-F5344CB8AC3E}">
        <p14:creationId xmlns:p14="http://schemas.microsoft.com/office/powerpoint/2010/main" val="248245432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 oszlop">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3" name="Tartalom helye 2">
            <a:extLst>
              <a:ext uri="{FF2B5EF4-FFF2-40B4-BE49-F238E27FC236}">
                <a16:creationId xmlns:a16="http://schemas.microsoft.com/office/drawing/2014/main" id="{B1948E38-8FB0-4E51-A01C-C88794372E50}"/>
              </a:ext>
            </a:extLst>
          </p:cNvPr>
          <p:cNvSpPr>
            <a:spLocks noGrp="1"/>
          </p:cNvSpPr>
          <p:nvPr>
            <p:ph idx="1"/>
          </p:nvPr>
        </p:nvSpPr>
        <p:spPr>
          <a:xfrm>
            <a:off x="432000" y="1152000"/>
            <a:ext cx="2160000" cy="503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7" name="Élőláb helye 6">
            <a:extLst>
              <a:ext uri="{FF2B5EF4-FFF2-40B4-BE49-F238E27FC236}">
                <a16:creationId xmlns:a16="http://schemas.microsoft.com/office/drawing/2014/main" id="{19F419B1-164A-4B7A-BBEC-47B6151ECB05}"/>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8" name="Dia számának helye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5" name="Szöveg helye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152525"/>
            <a:ext cx="2160588" cy="5038725"/>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3" name="Szöveg helye 12">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152525"/>
            <a:ext cx="2160588" cy="5038725"/>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5" name="Szöveg helye 14">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148060"/>
            <a:ext cx="2160588" cy="5038725"/>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7" name="Szöveg helye 16">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152525"/>
            <a:ext cx="2160588" cy="5038725"/>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Tree>
    <p:extLst>
      <p:ext uri="{BB962C8B-B14F-4D97-AF65-F5344CB8AC3E}">
        <p14:creationId xmlns:p14="http://schemas.microsoft.com/office/powerpoint/2010/main" val="9748372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tartalomrész">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hu-HU"/>
              <a:t>Mintacím szerkesztése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smtClean="0"/>
              <a:t>2/26/2025</a:t>
            </a:fld>
            <a:endParaRPr lang="en-US" dirty="0"/>
          </a:p>
        </p:txBody>
      </p:sp>
      <p:sp>
        <p:nvSpPr>
          <p:cNvPr id="6" name="Footer Placeholder 5"/>
          <p:cNvSpPr>
            <a:spLocks noGrp="1"/>
          </p:cNvSpPr>
          <p:nvPr>
            <p:ph type="ftr" sz="quarter" idx="11"/>
          </p:nvPr>
        </p:nvSpPr>
        <p:spPr/>
        <p:txBody>
          <a:bodyPr/>
          <a:lstStyle/>
          <a:p>
            <a:pPr rtl="0"/>
            <a:endParaRPr lang="hu-HU" noProof="0" dirty="0"/>
          </a:p>
        </p:txBody>
      </p:sp>
      <p:sp>
        <p:nvSpPr>
          <p:cNvPr id="7" name="Slide Number Placeholder 6"/>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2722229357"/>
      </p:ext>
    </p:extLst>
  </p:cSld>
  <p:clrMapOvr>
    <a:masterClrMapping/>
  </p:clrMapOvr>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ím és alcím">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FC626A5-4FF6-42BD-858A-AE4B2C23A6BC}"/>
              </a:ext>
            </a:extLst>
          </p:cNvPr>
          <p:cNvSpPr>
            <a:spLocks noGrp="1"/>
          </p:cNvSpPr>
          <p:nvPr>
            <p:ph type="title"/>
          </p:nvPr>
        </p:nvSpPr>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6" name="Élőláb helye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7" name="Dia számának helye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5" name="Szöveg helye 5">
            <a:extLst>
              <a:ext uri="{FF2B5EF4-FFF2-40B4-BE49-F238E27FC236}">
                <a16:creationId xmlns:a16="http://schemas.microsoft.com/office/drawing/2014/main" id="{4CF12D3B-4C36-4144-B243-946E3641FB93}"/>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hu-HU" noProof="0" dirty="0"/>
              <a:t>Alcím</a:t>
            </a:r>
          </a:p>
        </p:txBody>
      </p:sp>
    </p:spTree>
    <p:extLst>
      <p:ext uri="{BB962C8B-B14F-4D97-AF65-F5344CB8AC3E}">
        <p14:creationId xmlns:p14="http://schemas.microsoft.com/office/powerpoint/2010/main" val="150585527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Címdia">
    <p:bg>
      <p:bgPr>
        <a:solidFill>
          <a:schemeClr val="accent1"/>
        </a:solidFill>
        <a:effectLst/>
      </p:bgPr>
    </p:bg>
    <p:spTree>
      <p:nvGrpSpPr>
        <p:cNvPr id="1" name=""/>
        <p:cNvGrpSpPr/>
        <p:nvPr/>
      </p:nvGrpSpPr>
      <p:grpSpPr>
        <a:xfrm>
          <a:off x="0" y="0"/>
          <a:ext cx="0" cy="0"/>
          <a:chOff x="0" y="0"/>
          <a:chExt cx="0" cy="0"/>
        </a:xfrm>
      </p:grpSpPr>
      <p:sp>
        <p:nvSpPr>
          <p:cNvPr id="14" name="Téglalap 13">
            <a:extLst>
              <a:ext uri="{FF2B5EF4-FFF2-40B4-BE49-F238E27FC236}">
                <a16:creationId xmlns:a16="http://schemas.microsoft.com/office/drawing/2014/main" id="{A945F115-22EA-452C-BEFF-B86EC6B0D0B2}"/>
              </a:ext>
            </a:extLst>
          </p:cNvPr>
          <p:cNvSpPr/>
          <p:nvPr userDrawn="1"/>
        </p:nvSpPr>
        <p:spPr>
          <a:xfrm>
            <a:off x="6677617" y="107999"/>
            <a:ext cx="5400000" cy="6071501"/>
          </a:xfrm>
          <a:prstGeom prst="rect">
            <a:avLst/>
          </a:prstGeom>
          <a:gradFill>
            <a:gsLst>
              <a:gs pos="0">
                <a:srgbClr val="BB95C2"/>
              </a:gs>
              <a:gs pos="100000">
                <a:srgbClr val="EC9AC7"/>
              </a:gs>
            </a:gsLst>
            <a:lin ang="54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grpSp>
        <p:nvGrpSpPr>
          <p:cNvPr id="16" name="Csoport 15">
            <a:extLst>
              <a:ext uri="{FF2B5EF4-FFF2-40B4-BE49-F238E27FC236}">
                <a16:creationId xmlns:a16="http://schemas.microsoft.com/office/drawing/2014/main" id="{FCBD139D-0699-4BC5-B75A-A53F7BE6D9A6}"/>
              </a:ext>
            </a:extLst>
          </p:cNvPr>
          <p:cNvGrpSpPr/>
          <p:nvPr/>
        </p:nvGrpSpPr>
        <p:grpSpPr>
          <a:xfrm rot="4830719">
            <a:off x="6634200" y="724568"/>
            <a:ext cx="4776768" cy="4776768"/>
            <a:chOff x="2514599" y="1566862"/>
            <a:chExt cx="3810001" cy="3810001"/>
          </a:xfrm>
          <a:effectLst/>
          <a:scene3d>
            <a:camera prst="perspectiveHeroicExtremeLeftFacing"/>
            <a:lightRig rig="threePt" dir="t"/>
          </a:scene3d>
        </p:grpSpPr>
        <p:cxnSp>
          <p:nvCxnSpPr>
            <p:cNvPr id="20" name="Egyenes összekötő 19">
              <a:extLst>
                <a:ext uri="{FF2B5EF4-FFF2-40B4-BE49-F238E27FC236}">
                  <a16:creationId xmlns:a16="http://schemas.microsoft.com/office/drawing/2014/main" id="{75EAAF49-5654-4DCE-84C0-E8336BC12BD4}"/>
                </a:ext>
              </a:extLst>
            </p:cNvPr>
            <p:cNvCxnSpPr/>
            <p:nvPr/>
          </p:nvCxnSpPr>
          <p:spPr>
            <a:xfrm>
              <a:off x="2514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1" name="Egyenes összekötő 20">
              <a:extLst>
                <a:ext uri="{FF2B5EF4-FFF2-40B4-BE49-F238E27FC236}">
                  <a16:creationId xmlns:a16="http://schemas.microsoft.com/office/drawing/2014/main" id="{D9401B41-6E13-4546-8AAC-2728F89FAF76}"/>
                </a:ext>
              </a:extLst>
            </p:cNvPr>
            <p:cNvCxnSpPr/>
            <p:nvPr/>
          </p:nvCxnSpPr>
          <p:spPr>
            <a:xfrm>
              <a:off x="2895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2" name="Egyenes összekötő 21">
              <a:extLst>
                <a:ext uri="{FF2B5EF4-FFF2-40B4-BE49-F238E27FC236}">
                  <a16:creationId xmlns:a16="http://schemas.microsoft.com/office/drawing/2014/main" id="{B7A76080-8F75-4B32-9114-880C87646FE2}"/>
                </a:ext>
              </a:extLst>
            </p:cNvPr>
            <p:cNvCxnSpPr/>
            <p:nvPr/>
          </p:nvCxnSpPr>
          <p:spPr>
            <a:xfrm>
              <a:off x="3276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3" name="Egyenes összekötő 22">
              <a:extLst>
                <a:ext uri="{FF2B5EF4-FFF2-40B4-BE49-F238E27FC236}">
                  <a16:creationId xmlns:a16="http://schemas.microsoft.com/office/drawing/2014/main" id="{BE2A1F8C-0406-4CB3-9869-26BA7E734D0F}"/>
                </a:ext>
              </a:extLst>
            </p:cNvPr>
            <p:cNvCxnSpPr/>
            <p:nvPr/>
          </p:nvCxnSpPr>
          <p:spPr>
            <a:xfrm>
              <a:off x="3657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4" name="Egyenes összekötő 23">
              <a:extLst>
                <a:ext uri="{FF2B5EF4-FFF2-40B4-BE49-F238E27FC236}">
                  <a16:creationId xmlns:a16="http://schemas.microsoft.com/office/drawing/2014/main" id="{1C78EEFE-6C2B-4D69-B0E3-B2BF76325172}"/>
                </a:ext>
              </a:extLst>
            </p:cNvPr>
            <p:cNvCxnSpPr/>
            <p:nvPr/>
          </p:nvCxnSpPr>
          <p:spPr>
            <a:xfrm>
              <a:off x="4038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5" name="Egyenes összekötő 24">
              <a:extLst>
                <a:ext uri="{FF2B5EF4-FFF2-40B4-BE49-F238E27FC236}">
                  <a16:creationId xmlns:a16="http://schemas.microsoft.com/office/drawing/2014/main" id="{43325AD3-62C5-4A8B-872A-F165A03A1635}"/>
                </a:ext>
              </a:extLst>
            </p:cNvPr>
            <p:cNvCxnSpPr/>
            <p:nvPr/>
          </p:nvCxnSpPr>
          <p:spPr>
            <a:xfrm>
              <a:off x="4419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6" name="Egyenes összekötő 25">
              <a:extLst>
                <a:ext uri="{FF2B5EF4-FFF2-40B4-BE49-F238E27FC236}">
                  <a16:creationId xmlns:a16="http://schemas.microsoft.com/office/drawing/2014/main" id="{9493D3B8-5A11-4C86-B38B-627413AAB973}"/>
                </a:ext>
              </a:extLst>
            </p:cNvPr>
            <p:cNvCxnSpPr/>
            <p:nvPr/>
          </p:nvCxnSpPr>
          <p:spPr>
            <a:xfrm>
              <a:off x="4800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7" name="Egyenes összekötő 26">
              <a:extLst>
                <a:ext uri="{FF2B5EF4-FFF2-40B4-BE49-F238E27FC236}">
                  <a16:creationId xmlns:a16="http://schemas.microsoft.com/office/drawing/2014/main" id="{81801A13-B692-41ED-AFEC-E95D85AE8016}"/>
                </a:ext>
              </a:extLst>
            </p:cNvPr>
            <p:cNvCxnSpPr/>
            <p:nvPr/>
          </p:nvCxnSpPr>
          <p:spPr>
            <a:xfrm>
              <a:off x="5181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8" name="Egyenes összekötő 27">
              <a:extLst>
                <a:ext uri="{FF2B5EF4-FFF2-40B4-BE49-F238E27FC236}">
                  <a16:creationId xmlns:a16="http://schemas.microsoft.com/office/drawing/2014/main" id="{28895529-45F9-4DF2-926F-48ACB4710FB8}"/>
                </a:ext>
              </a:extLst>
            </p:cNvPr>
            <p:cNvCxnSpPr/>
            <p:nvPr/>
          </p:nvCxnSpPr>
          <p:spPr>
            <a:xfrm>
              <a:off x="5562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29" name="Egyenes összekötő 28">
              <a:extLst>
                <a:ext uri="{FF2B5EF4-FFF2-40B4-BE49-F238E27FC236}">
                  <a16:creationId xmlns:a16="http://schemas.microsoft.com/office/drawing/2014/main" id="{897502D6-D65B-4CA1-90E3-765715D26AF6}"/>
                </a:ext>
              </a:extLst>
            </p:cNvPr>
            <p:cNvCxnSpPr/>
            <p:nvPr/>
          </p:nvCxnSpPr>
          <p:spPr>
            <a:xfrm>
              <a:off x="5943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0" name="Egyenes összekötő 29">
              <a:extLst>
                <a:ext uri="{FF2B5EF4-FFF2-40B4-BE49-F238E27FC236}">
                  <a16:creationId xmlns:a16="http://schemas.microsoft.com/office/drawing/2014/main" id="{522FCDB9-11E7-4962-A63D-DBBBE2AFE5FB}"/>
                </a:ext>
              </a:extLst>
            </p:cNvPr>
            <p:cNvCxnSpPr/>
            <p:nvPr/>
          </p:nvCxnSpPr>
          <p:spPr>
            <a:xfrm>
              <a:off x="6324600" y="1566862"/>
              <a:ext cx="0" cy="3809998"/>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1" name="Egyenes összekötő 30">
              <a:extLst>
                <a:ext uri="{FF2B5EF4-FFF2-40B4-BE49-F238E27FC236}">
                  <a16:creationId xmlns:a16="http://schemas.microsoft.com/office/drawing/2014/main" id="{AA5E4EA5-3CAD-4CBC-BDAA-2218A53D6A09}"/>
                </a:ext>
              </a:extLst>
            </p:cNvPr>
            <p:cNvCxnSpPr/>
            <p:nvPr/>
          </p:nvCxnSpPr>
          <p:spPr>
            <a:xfrm rot="5400000">
              <a:off x="4419598" y="-338136"/>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2" name="Egyenes összekötő 31">
              <a:extLst>
                <a:ext uri="{FF2B5EF4-FFF2-40B4-BE49-F238E27FC236}">
                  <a16:creationId xmlns:a16="http://schemas.microsoft.com/office/drawing/2014/main" id="{2B6971A7-8CB7-4298-84D5-AFC5ACB3E97C}"/>
                </a:ext>
              </a:extLst>
            </p:cNvPr>
            <p:cNvCxnSpPr/>
            <p:nvPr/>
          </p:nvCxnSpPr>
          <p:spPr>
            <a:xfrm rot="5400000">
              <a:off x="4419598" y="42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3" name="Egyenes összekötő 32">
              <a:extLst>
                <a:ext uri="{FF2B5EF4-FFF2-40B4-BE49-F238E27FC236}">
                  <a16:creationId xmlns:a16="http://schemas.microsoft.com/office/drawing/2014/main" id="{23D783FA-8529-4E60-926E-CD074AF08F80}"/>
                </a:ext>
              </a:extLst>
            </p:cNvPr>
            <p:cNvCxnSpPr/>
            <p:nvPr/>
          </p:nvCxnSpPr>
          <p:spPr>
            <a:xfrm rot="5400000">
              <a:off x="4419598" y="423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4" name="Egyenes összekötő 33">
              <a:extLst>
                <a:ext uri="{FF2B5EF4-FFF2-40B4-BE49-F238E27FC236}">
                  <a16:creationId xmlns:a16="http://schemas.microsoft.com/office/drawing/2014/main" id="{CEEAF4AE-F667-4B32-BA58-C301ED6E8E15}"/>
                </a:ext>
              </a:extLst>
            </p:cNvPr>
            <p:cNvCxnSpPr/>
            <p:nvPr/>
          </p:nvCxnSpPr>
          <p:spPr>
            <a:xfrm rot="5400000">
              <a:off x="4419598" y="804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5" name="Egyenes összekötő 34">
              <a:extLst>
                <a:ext uri="{FF2B5EF4-FFF2-40B4-BE49-F238E27FC236}">
                  <a16:creationId xmlns:a16="http://schemas.microsoft.com/office/drawing/2014/main" id="{2B2D9C25-6081-4F9D-B4AC-59725F0DD9B3}"/>
                </a:ext>
              </a:extLst>
            </p:cNvPr>
            <p:cNvCxnSpPr/>
            <p:nvPr/>
          </p:nvCxnSpPr>
          <p:spPr>
            <a:xfrm rot="5400000">
              <a:off x="4419598" y="1185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6" name="Egyenes összekötő 35">
              <a:extLst>
                <a:ext uri="{FF2B5EF4-FFF2-40B4-BE49-F238E27FC236}">
                  <a16:creationId xmlns:a16="http://schemas.microsoft.com/office/drawing/2014/main" id="{52BF68F2-24DA-4128-9232-1F53DB96F072}"/>
                </a:ext>
              </a:extLst>
            </p:cNvPr>
            <p:cNvCxnSpPr/>
            <p:nvPr/>
          </p:nvCxnSpPr>
          <p:spPr>
            <a:xfrm rot="5400000">
              <a:off x="4419598" y="1566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7" name="Egyenes összekötő 36">
              <a:extLst>
                <a:ext uri="{FF2B5EF4-FFF2-40B4-BE49-F238E27FC236}">
                  <a16:creationId xmlns:a16="http://schemas.microsoft.com/office/drawing/2014/main" id="{9ECFB08D-85AF-471B-AD33-A0BBF6F266AC}"/>
                </a:ext>
              </a:extLst>
            </p:cNvPr>
            <p:cNvCxnSpPr/>
            <p:nvPr/>
          </p:nvCxnSpPr>
          <p:spPr>
            <a:xfrm rot="5400000">
              <a:off x="4419598" y="1947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8" name="Egyenes összekötő 37">
              <a:extLst>
                <a:ext uri="{FF2B5EF4-FFF2-40B4-BE49-F238E27FC236}">
                  <a16:creationId xmlns:a16="http://schemas.microsoft.com/office/drawing/2014/main" id="{E44B948A-1F29-4324-953B-E0D09728B752}"/>
                </a:ext>
              </a:extLst>
            </p:cNvPr>
            <p:cNvCxnSpPr/>
            <p:nvPr/>
          </p:nvCxnSpPr>
          <p:spPr>
            <a:xfrm rot="5400000">
              <a:off x="4419598" y="2328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39" name="Egyenes összekötő 38">
              <a:extLst>
                <a:ext uri="{FF2B5EF4-FFF2-40B4-BE49-F238E27FC236}">
                  <a16:creationId xmlns:a16="http://schemas.microsoft.com/office/drawing/2014/main" id="{C92E399E-43AF-4109-9D48-54C8E19777B3}"/>
                </a:ext>
              </a:extLst>
            </p:cNvPr>
            <p:cNvCxnSpPr/>
            <p:nvPr/>
          </p:nvCxnSpPr>
          <p:spPr>
            <a:xfrm rot="5400000">
              <a:off x="4419598" y="2709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40" name="Egyenes összekötő 39">
              <a:extLst>
                <a:ext uri="{FF2B5EF4-FFF2-40B4-BE49-F238E27FC236}">
                  <a16:creationId xmlns:a16="http://schemas.microsoft.com/office/drawing/2014/main" id="{AB01A614-15A0-4C2E-AB23-5989288BDFA9}"/>
                </a:ext>
              </a:extLst>
            </p:cNvPr>
            <p:cNvCxnSpPr/>
            <p:nvPr/>
          </p:nvCxnSpPr>
          <p:spPr>
            <a:xfrm rot="5400000">
              <a:off x="4419598" y="3090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cxnSp>
          <p:nvCxnSpPr>
            <p:cNvPr id="41" name="Egyenes összekötő 40">
              <a:extLst>
                <a:ext uri="{FF2B5EF4-FFF2-40B4-BE49-F238E27FC236}">
                  <a16:creationId xmlns:a16="http://schemas.microsoft.com/office/drawing/2014/main" id="{B7CA8B13-21A9-4FD3-9002-18139B20E060}"/>
                </a:ext>
              </a:extLst>
            </p:cNvPr>
            <p:cNvCxnSpPr/>
            <p:nvPr/>
          </p:nvCxnSpPr>
          <p:spPr>
            <a:xfrm rot="5400000">
              <a:off x="4419598" y="3471864"/>
              <a:ext cx="0" cy="3809997"/>
            </a:xfrm>
            <a:prstGeom prst="line">
              <a:avLst/>
            </a:prstGeom>
            <a:ln w="12700">
              <a:solidFill>
                <a:srgbClr val="B5DCD7"/>
              </a:solidFill>
            </a:ln>
          </p:spPr>
          <p:style>
            <a:lnRef idx="1">
              <a:schemeClr val="accent1"/>
            </a:lnRef>
            <a:fillRef idx="0">
              <a:schemeClr val="accent1"/>
            </a:fillRef>
            <a:effectRef idx="0">
              <a:schemeClr val="accent1"/>
            </a:effectRef>
            <a:fontRef idx="minor">
              <a:schemeClr val="tx1"/>
            </a:fontRef>
          </p:style>
        </p:cxnSp>
      </p:gr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1933206"/>
            <a:ext cx="4680000" cy="2991588"/>
          </a:xfrm>
          <a:noFill/>
        </p:spPr>
        <p:txBody>
          <a:bodyPr wrap="square" rtlCol="0">
            <a:spAutoFit/>
            <a:scene3d>
              <a:camera prst="perspectiveContrastingLeftFacing" fov="6300000">
                <a:rot lat="20400000" lon="1200000" rev="0"/>
              </a:camera>
              <a:lightRig rig="chilly" dir="t"/>
            </a:scene3d>
            <a:sp3d extrusionH="196850" contourW="25400" prstMaterial="dkEdge">
              <a:bevelT w="44450" h="38100" prst="coolSlant"/>
              <a:bevelB w="82550" h="38100" prst="coolSlant"/>
              <a:contourClr>
                <a:schemeClr val="accent1">
                  <a:lumMod val="20000"/>
                  <a:lumOff val="80000"/>
                </a:schemeClr>
              </a:contourClr>
            </a:sp3d>
          </a:bodyPr>
          <a:lstStyle>
            <a:lvl1pPr>
              <a:defRPr lang="en-ZA" sz="7200" b="1" spc="-600" dirty="0">
                <a:gradFill>
                  <a:gsLst>
                    <a:gs pos="29000">
                      <a:schemeClr val="accent2">
                        <a:lumMod val="50000"/>
                      </a:schemeClr>
                    </a:gs>
                    <a:gs pos="55000">
                      <a:srgbClr val="A9E0ED"/>
                    </a:gs>
                    <a:gs pos="55000">
                      <a:schemeClr val="accent1">
                        <a:lumMod val="60000"/>
                        <a:lumOff val="40000"/>
                      </a:schemeClr>
                    </a:gs>
                    <a:gs pos="76000">
                      <a:schemeClr val="bg1"/>
                    </a:gs>
                  </a:gsLst>
                  <a:lin ang="5400000" scaled="1"/>
                </a:gradFill>
                <a:effectLst>
                  <a:glow rad="152400">
                    <a:srgbClr val="BADEDA">
                      <a:alpha val="40000"/>
                    </a:srgbClr>
                  </a:glow>
                  <a:outerShdw blurRad="25400" dist="25400" dir="2400000" algn="tl" rotWithShape="0">
                    <a:srgbClr val="BADEDA"/>
                  </a:outerShdw>
                </a:effectLst>
                <a:latin typeface="+mj-lt"/>
                <a:ea typeface="Tahoma" panose="020B0604030504040204" pitchFamily="34" charset="0"/>
                <a:cs typeface="Arial" panose="020B0604020202020204" pitchFamily="34" charset="0"/>
              </a:defRPr>
            </a:lvl1pPr>
          </a:lstStyle>
          <a:p>
            <a:pPr marL="0" lvl="0" rtl="0"/>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lIns="180000" tIns="72000" rIns="180000" bIns="72000" rtlCol="0" anchor="ctr"/>
          <a:lstStyle>
            <a:lvl1pPr marL="0" indent="0" algn="ctr">
              <a:buFont typeface="Arial" panose="020B0604020202020204" pitchFamily="34" charset="0"/>
              <a:buNone/>
              <a:defRPr sz="1600">
                <a:solidFill>
                  <a:schemeClr val="bg1"/>
                </a:solidFill>
                <a:latin typeface="Courier New" panose="02070309020205020404" pitchFamily="49" charset="0"/>
                <a:cs typeface="Courier New" panose="02070309020205020404" pitchFamily="49"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hu-HU" noProof="0"/>
              <a:t>Kattintson ide az alcím mintájának szerkesztéséhez</a:t>
            </a:r>
            <a:endParaRPr lang="hu-HU" noProof="0" dirty="0"/>
          </a:p>
        </p:txBody>
      </p:sp>
      <p:sp>
        <p:nvSpPr>
          <p:cNvPr id="42" name="Egyenlő szárú háromszög 41">
            <a:extLst>
              <a:ext uri="{FF2B5EF4-FFF2-40B4-BE49-F238E27FC236}">
                <a16:creationId xmlns:a16="http://schemas.microsoft.com/office/drawing/2014/main" id="{F4E64290-5ADA-4894-8496-DE46331C2910}"/>
              </a:ext>
            </a:extLst>
          </p:cNvPr>
          <p:cNvSpPr/>
          <p:nvPr userDrawn="1"/>
        </p:nvSpPr>
        <p:spPr>
          <a:xfrm rot="10800000">
            <a:off x="2803689" y="2040344"/>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3" name="Egyenlő szárú háromszög 42">
            <a:extLst>
              <a:ext uri="{FF2B5EF4-FFF2-40B4-BE49-F238E27FC236}">
                <a16:creationId xmlns:a16="http://schemas.microsoft.com/office/drawing/2014/main" id="{A3FE7ACA-32BB-4E3D-B271-8F185C3CD0EE}"/>
              </a:ext>
            </a:extLst>
          </p:cNvPr>
          <p:cNvSpPr/>
          <p:nvPr userDrawn="1"/>
        </p:nvSpPr>
        <p:spPr>
          <a:xfrm rot="10800000">
            <a:off x="2324207" y="2900399"/>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4" name="Egyenlő szárú háromszög 43">
            <a:extLst>
              <a:ext uri="{FF2B5EF4-FFF2-40B4-BE49-F238E27FC236}">
                <a16:creationId xmlns:a16="http://schemas.microsoft.com/office/drawing/2014/main" id="{22823DFC-317B-4932-ABC6-21D5B262D756}"/>
              </a:ext>
            </a:extLst>
          </p:cNvPr>
          <p:cNvSpPr/>
          <p:nvPr userDrawn="1"/>
        </p:nvSpPr>
        <p:spPr>
          <a:xfrm>
            <a:off x="3748124" y="4263551"/>
            <a:ext cx="545742" cy="370779"/>
          </a:xfrm>
          <a:prstGeom prst="triangle">
            <a:avLst/>
          </a:prstGeom>
          <a:gradFill>
            <a:gsLst>
              <a:gs pos="0">
                <a:schemeClr val="accent3"/>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312997164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1_Szakaszfejlé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8" name="Szabadkézi sokszög: Alakzat 67">
            <a:extLst>
              <a:ext uri="{FF2B5EF4-FFF2-40B4-BE49-F238E27FC236}">
                <a16:creationId xmlns:a16="http://schemas.microsoft.com/office/drawing/2014/main" id="{2836D779-B379-4EF2-899C-33A74B679EEF}"/>
              </a:ext>
            </a:extLst>
          </p:cNvPr>
          <p:cNvSpPr/>
          <p:nvPr userDrawn="1"/>
        </p:nvSpPr>
        <p:spPr>
          <a:xfrm>
            <a:off x="0" y="1"/>
            <a:ext cx="12192000" cy="6857999"/>
          </a:xfrm>
          <a:custGeom>
            <a:avLst/>
            <a:gdLst>
              <a:gd name="connsiteX0" fmla="*/ 108001 w 12192000"/>
              <a:gd name="connsiteY0" fmla="*/ 108000 h 6857999"/>
              <a:gd name="connsiteX1" fmla="*/ 108001 w 12192000"/>
              <a:gd name="connsiteY1" fmla="*/ 6749999 h 6857999"/>
              <a:gd name="connsiteX2" fmla="*/ 12084000 w 12192000"/>
              <a:gd name="connsiteY2" fmla="*/ 6749999 h 6857999"/>
              <a:gd name="connsiteX3" fmla="*/ 12084000 w 12192000"/>
              <a:gd name="connsiteY3" fmla="*/ 108000 h 6857999"/>
              <a:gd name="connsiteX4" fmla="*/ 0 w 12192000"/>
              <a:gd name="connsiteY4" fmla="*/ 0 h 6857999"/>
              <a:gd name="connsiteX5" fmla="*/ 1 w 12192000"/>
              <a:gd name="connsiteY5" fmla="*/ 0 h 6857999"/>
              <a:gd name="connsiteX6" fmla="*/ 12192000 w 12192000"/>
              <a:gd name="connsiteY6" fmla="*/ 0 h 6857999"/>
              <a:gd name="connsiteX7" fmla="*/ 12192000 w 12192000"/>
              <a:gd name="connsiteY7" fmla="*/ 6857999 h 6857999"/>
              <a:gd name="connsiteX8" fmla="*/ 1 w 12192000"/>
              <a:gd name="connsiteY8" fmla="*/ 6857999 h 6857999"/>
              <a:gd name="connsiteX9" fmla="*/ 0 w 12192000"/>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857999">
                <a:moveTo>
                  <a:pt x="108001" y="108000"/>
                </a:moveTo>
                <a:lnTo>
                  <a:pt x="108001" y="6749999"/>
                </a:lnTo>
                <a:lnTo>
                  <a:pt x="12084000" y="6749999"/>
                </a:lnTo>
                <a:lnTo>
                  <a:pt x="12084000" y="108000"/>
                </a:lnTo>
                <a:close/>
                <a:moveTo>
                  <a:pt x="0" y="0"/>
                </a:moveTo>
                <a:lnTo>
                  <a:pt x="1" y="0"/>
                </a:lnTo>
                <a:lnTo>
                  <a:pt x="12192000" y="0"/>
                </a:lnTo>
                <a:lnTo>
                  <a:pt x="12192000" y="6857999"/>
                </a:lnTo>
                <a:lnTo>
                  <a:pt x="1" y="6857999"/>
                </a:lnTo>
                <a:lnTo>
                  <a:pt x="0" y="685799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pic>
        <p:nvPicPr>
          <p:cNvPr id="10" name="Kép 9" descr="Csillag a háttérben&#10;&#10;A leírás teljesen megbízható">
            <a:extLst>
              <a:ext uri="{FF2B5EF4-FFF2-40B4-BE49-F238E27FC236}">
                <a16:creationId xmlns:a16="http://schemas.microsoft.com/office/drawing/2014/main" id="{1EB78F37-ED4C-4686-AFCC-BF511BA52753}"/>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6675439" y="108745"/>
            <a:ext cx="5417792" cy="6635005"/>
          </a:xfrm>
          <a:prstGeom prst="rect">
            <a:avLst/>
          </a:prstGeom>
        </p:spPr>
      </p:pic>
      <p:grpSp>
        <p:nvGrpSpPr>
          <p:cNvPr id="45" name="Csoport 44">
            <a:extLst>
              <a:ext uri="{FF2B5EF4-FFF2-40B4-BE49-F238E27FC236}">
                <a16:creationId xmlns:a16="http://schemas.microsoft.com/office/drawing/2014/main" id="{00D551C8-4BF9-413C-A7A0-7C874EA0C1EB}"/>
              </a:ext>
            </a:extLst>
          </p:cNvPr>
          <p:cNvGrpSpPr/>
          <p:nvPr userDrawn="1"/>
        </p:nvGrpSpPr>
        <p:grpSpPr>
          <a:xfrm>
            <a:off x="7682767" y="1707806"/>
            <a:ext cx="3442387" cy="3442387"/>
            <a:chOff x="2514599" y="1566862"/>
            <a:chExt cx="3810001" cy="3810001"/>
          </a:xfrm>
          <a:effectLst>
            <a:glow rad="101600">
              <a:schemeClr val="accent2">
                <a:satMod val="175000"/>
                <a:alpha val="18000"/>
              </a:schemeClr>
            </a:glow>
          </a:effectLst>
        </p:grpSpPr>
        <p:cxnSp>
          <p:nvCxnSpPr>
            <p:cNvPr id="46" name="Egyenes összekötő 45">
              <a:extLst>
                <a:ext uri="{FF2B5EF4-FFF2-40B4-BE49-F238E27FC236}">
                  <a16:creationId xmlns:a16="http://schemas.microsoft.com/office/drawing/2014/main" id="{9B40F6CC-7795-4615-90F1-11497899DD3A}"/>
                </a:ext>
              </a:extLst>
            </p:cNvPr>
            <p:cNvCxnSpPr/>
            <p:nvPr/>
          </p:nvCxnSpPr>
          <p:spPr>
            <a:xfrm>
              <a:off x="2514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7" name="Egyenes összekötő 46">
              <a:extLst>
                <a:ext uri="{FF2B5EF4-FFF2-40B4-BE49-F238E27FC236}">
                  <a16:creationId xmlns:a16="http://schemas.microsoft.com/office/drawing/2014/main" id="{189DD442-0FCD-4DA1-84E0-2E386C66959A}"/>
                </a:ext>
              </a:extLst>
            </p:cNvPr>
            <p:cNvCxnSpPr/>
            <p:nvPr/>
          </p:nvCxnSpPr>
          <p:spPr>
            <a:xfrm>
              <a:off x="2895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8" name="Egyenes összekötő 47">
              <a:extLst>
                <a:ext uri="{FF2B5EF4-FFF2-40B4-BE49-F238E27FC236}">
                  <a16:creationId xmlns:a16="http://schemas.microsoft.com/office/drawing/2014/main" id="{6794EC30-C68F-4F8F-A11C-8A12D4C44359}"/>
                </a:ext>
              </a:extLst>
            </p:cNvPr>
            <p:cNvCxnSpPr/>
            <p:nvPr/>
          </p:nvCxnSpPr>
          <p:spPr>
            <a:xfrm>
              <a:off x="3276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9" name="Egyenes összekötő 48">
              <a:extLst>
                <a:ext uri="{FF2B5EF4-FFF2-40B4-BE49-F238E27FC236}">
                  <a16:creationId xmlns:a16="http://schemas.microsoft.com/office/drawing/2014/main" id="{299D75E9-9ABA-49DA-8C08-01690B2048D6}"/>
                </a:ext>
              </a:extLst>
            </p:cNvPr>
            <p:cNvCxnSpPr/>
            <p:nvPr/>
          </p:nvCxnSpPr>
          <p:spPr>
            <a:xfrm>
              <a:off x="3657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0" name="Egyenes összekötő 49">
              <a:extLst>
                <a:ext uri="{FF2B5EF4-FFF2-40B4-BE49-F238E27FC236}">
                  <a16:creationId xmlns:a16="http://schemas.microsoft.com/office/drawing/2014/main" id="{DEF629BA-5818-4F68-84E0-9709E53CCE12}"/>
                </a:ext>
              </a:extLst>
            </p:cNvPr>
            <p:cNvCxnSpPr/>
            <p:nvPr/>
          </p:nvCxnSpPr>
          <p:spPr>
            <a:xfrm>
              <a:off x="4038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1" name="Egyenes összekötő 50">
              <a:extLst>
                <a:ext uri="{FF2B5EF4-FFF2-40B4-BE49-F238E27FC236}">
                  <a16:creationId xmlns:a16="http://schemas.microsoft.com/office/drawing/2014/main" id="{BE66E45C-2D7B-4E77-AB2D-087DD07929C9}"/>
                </a:ext>
              </a:extLst>
            </p:cNvPr>
            <p:cNvCxnSpPr/>
            <p:nvPr/>
          </p:nvCxnSpPr>
          <p:spPr>
            <a:xfrm>
              <a:off x="4419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2" name="Egyenes összekötő 51">
              <a:extLst>
                <a:ext uri="{FF2B5EF4-FFF2-40B4-BE49-F238E27FC236}">
                  <a16:creationId xmlns:a16="http://schemas.microsoft.com/office/drawing/2014/main" id="{AC559F57-DF51-477A-9664-F0A6E4593345}"/>
                </a:ext>
              </a:extLst>
            </p:cNvPr>
            <p:cNvCxnSpPr/>
            <p:nvPr/>
          </p:nvCxnSpPr>
          <p:spPr>
            <a:xfrm>
              <a:off x="4800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3" name="Egyenes összekötő 52">
              <a:extLst>
                <a:ext uri="{FF2B5EF4-FFF2-40B4-BE49-F238E27FC236}">
                  <a16:creationId xmlns:a16="http://schemas.microsoft.com/office/drawing/2014/main" id="{D81DE1A2-6CF2-4830-836F-E2B649B096AF}"/>
                </a:ext>
              </a:extLst>
            </p:cNvPr>
            <p:cNvCxnSpPr/>
            <p:nvPr/>
          </p:nvCxnSpPr>
          <p:spPr>
            <a:xfrm>
              <a:off x="5181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4" name="Egyenes összekötő 53">
              <a:extLst>
                <a:ext uri="{FF2B5EF4-FFF2-40B4-BE49-F238E27FC236}">
                  <a16:creationId xmlns:a16="http://schemas.microsoft.com/office/drawing/2014/main" id="{022986E8-9A85-40DF-88CF-4589415D686E}"/>
                </a:ext>
              </a:extLst>
            </p:cNvPr>
            <p:cNvCxnSpPr/>
            <p:nvPr/>
          </p:nvCxnSpPr>
          <p:spPr>
            <a:xfrm>
              <a:off x="5562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5" name="Egyenes összekötő 54">
              <a:extLst>
                <a:ext uri="{FF2B5EF4-FFF2-40B4-BE49-F238E27FC236}">
                  <a16:creationId xmlns:a16="http://schemas.microsoft.com/office/drawing/2014/main" id="{6A6F3BC4-5CDA-4ADE-8C98-B45EEEA9E822}"/>
                </a:ext>
              </a:extLst>
            </p:cNvPr>
            <p:cNvCxnSpPr/>
            <p:nvPr/>
          </p:nvCxnSpPr>
          <p:spPr>
            <a:xfrm>
              <a:off x="5943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6" name="Egyenes összekötő 55">
              <a:extLst>
                <a:ext uri="{FF2B5EF4-FFF2-40B4-BE49-F238E27FC236}">
                  <a16:creationId xmlns:a16="http://schemas.microsoft.com/office/drawing/2014/main" id="{ABB92487-E701-4906-B242-5E896B1FC968}"/>
                </a:ext>
              </a:extLst>
            </p:cNvPr>
            <p:cNvCxnSpPr/>
            <p:nvPr/>
          </p:nvCxnSpPr>
          <p:spPr>
            <a:xfrm>
              <a:off x="6324600" y="1566862"/>
              <a:ext cx="0" cy="3809998"/>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7" name="Egyenes összekötő 56">
              <a:extLst>
                <a:ext uri="{FF2B5EF4-FFF2-40B4-BE49-F238E27FC236}">
                  <a16:creationId xmlns:a16="http://schemas.microsoft.com/office/drawing/2014/main" id="{8FFED390-C005-488A-801D-51F5E5D5E636}"/>
                </a:ext>
              </a:extLst>
            </p:cNvPr>
            <p:cNvCxnSpPr/>
            <p:nvPr/>
          </p:nvCxnSpPr>
          <p:spPr>
            <a:xfrm rot="5400000">
              <a:off x="4419598" y="-338136"/>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8" name="Egyenes összekötő 57">
              <a:extLst>
                <a:ext uri="{FF2B5EF4-FFF2-40B4-BE49-F238E27FC236}">
                  <a16:creationId xmlns:a16="http://schemas.microsoft.com/office/drawing/2014/main" id="{C0ECF5DE-7D63-4E09-A990-9EFE8F3E2444}"/>
                </a:ext>
              </a:extLst>
            </p:cNvPr>
            <p:cNvCxnSpPr/>
            <p:nvPr/>
          </p:nvCxnSpPr>
          <p:spPr>
            <a:xfrm rot="5400000">
              <a:off x="4419598" y="42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9" name="Egyenes összekötő 58">
              <a:extLst>
                <a:ext uri="{FF2B5EF4-FFF2-40B4-BE49-F238E27FC236}">
                  <a16:creationId xmlns:a16="http://schemas.microsoft.com/office/drawing/2014/main" id="{66F82FBE-68FB-4DEB-8029-66924BDA4D1E}"/>
                </a:ext>
              </a:extLst>
            </p:cNvPr>
            <p:cNvCxnSpPr/>
            <p:nvPr/>
          </p:nvCxnSpPr>
          <p:spPr>
            <a:xfrm rot="5400000">
              <a:off x="4419598" y="423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0" name="Egyenes összekötő 59">
              <a:extLst>
                <a:ext uri="{FF2B5EF4-FFF2-40B4-BE49-F238E27FC236}">
                  <a16:creationId xmlns:a16="http://schemas.microsoft.com/office/drawing/2014/main" id="{D9E1BB4E-09B6-4106-BDE3-A38644EF47E1}"/>
                </a:ext>
              </a:extLst>
            </p:cNvPr>
            <p:cNvCxnSpPr/>
            <p:nvPr/>
          </p:nvCxnSpPr>
          <p:spPr>
            <a:xfrm rot="5400000">
              <a:off x="4419598" y="804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1" name="Egyenes összekötő 60">
              <a:extLst>
                <a:ext uri="{FF2B5EF4-FFF2-40B4-BE49-F238E27FC236}">
                  <a16:creationId xmlns:a16="http://schemas.microsoft.com/office/drawing/2014/main" id="{48FE8515-C6DF-47C8-B17B-D1488CFB34EB}"/>
                </a:ext>
              </a:extLst>
            </p:cNvPr>
            <p:cNvCxnSpPr/>
            <p:nvPr/>
          </p:nvCxnSpPr>
          <p:spPr>
            <a:xfrm rot="5400000">
              <a:off x="4419598" y="1185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2" name="Egyenes összekötő 61">
              <a:extLst>
                <a:ext uri="{FF2B5EF4-FFF2-40B4-BE49-F238E27FC236}">
                  <a16:creationId xmlns:a16="http://schemas.microsoft.com/office/drawing/2014/main" id="{E7D81FB4-C78B-4F71-83FF-F3BA73E121ED}"/>
                </a:ext>
              </a:extLst>
            </p:cNvPr>
            <p:cNvCxnSpPr/>
            <p:nvPr/>
          </p:nvCxnSpPr>
          <p:spPr>
            <a:xfrm rot="5400000">
              <a:off x="4419598" y="1566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3" name="Egyenes összekötő 62">
              <a:extLst>
                <a:ext uri="{FF2B5EF4-FFF2-40B4-BE49-F238E27FC236}">
                  <a16:creationId xmlns:a16="http://schemas.microsoft.com/office/drawing/2014/main" id="{FC6C6E5D-0A27-4FFE-8A9F-0B4550BE631B}"/>
                </a:ext>
              </a:extLst>
            </p:cNvPr>
            <p:cNvCxnSpPr/>
            <p:nvPr/>
          </p:nvCxnSpPr>
          <p:spPr>
            <a:xfrm rot="5400000">
              <a:off x="4419598" y="1947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4" name="Egyenes összekötő 63">
              <a:extLst>
                <a:ext uri="{FF2B5EF4-FFF2-40B4-BE49-F238E27FC236}">
                  <a16:creationId xmlns:a16="http://schemas.microsoft.com/office/drawing/2014/main" id="{E9C5B91D-89A8-4C76-B499-BEA540B1F253}"/>
                </a:ext>
              </a:extLst>
            </p:cNvPr>
            <p:cNvCxnSpPr/>
            <p:nvPr/>
          </p:nvCxnSpPr>
          <p:spPr>
            <a:xfrm rot="5400000">
              <a:off x="4419598" y="2328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5" name="Egyenes összekötő 64">
              <a:extLst>
                <a:ext uri="{FF2B5EF4-FFF2-40B4-BE49-F238E27FC236}">
                  <a16:creationId xmlns:a16="http://schemas.microsoft.com/office/drawing/2014/main" id="{A66B5249-941F-4ED5-8297-FB24511B0114}"/>
                </a:ext>
              </a:extLst>
            </p:cNvPr>
            <p:cNvCxnSpPr/>
            <p:nvPr/>
          </p:nvCxnSpPr>
          <p:spPr>
            <a:xfrm rot="5400000">
              <a:off x="4419598" y="2709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6" name="Egyenes összekötő 65">
              <a:extLst>
                <a:ext uri="{FF2B5EF4-FFF2-40B4-BE49-F238E27FC236}">
                  <a16:creationId xmlns:a16="http://schemas.microsoft.com/office/drawing/2014/main" id="{4B647CA6-2EEA-4936-AC3F-369D8F873A1D}"/>
                </a:ext>
              </a:extLst>
            </p:cNvPr>
            <p:cNvCxnSpPr/>
            <p:nvPr/>
          </p:nvCxnSpPr>
          <p:spPr>
            <a:xfrm rot="5400000">
              <a:off x="4419598" y="3090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67" name="Egyenes összekötő 66">
              <a:extLst>
                <a:ext uri="{FF2B5EF4-FFF2-40B4-BE49-F238E27FC236}">
                  <a16:creationId xmlns:a16="http://schemas.microsoft.com/office/drawing/2014/main" id="{8CDA9DB4-338F-40E7-96CE-4D323CD63D2D}"/>
                </a:ext>
              </a:extLst>
            </p:cNvPr>
            <p:cNvCxnSpPr/>
            <p:nvPr/>
          </p:nvCxnSpPr>
          <p:spPr>
            <a:xfrm rot="5400000">
              <a:off x="4419598" y="3471864"/>
              <a:ext cx="0" cy="3809997"/>
            </a:xfrm>
            <a:prstGeom prst="line">
              <a:avLst/>
            </a:prstGeom>
            <a:ln w="12700">
              <a:gradFill>
                <a:gsLst>
                  <a:gs pos="0">
                    <a:schemeClr val="accent2">
                      <a:lumMod val="75000"/>
                    </a:schemeClr>
                  </a:gs>
                  <a:gs pos="100000">
                    <a:schemeClr val="accent1">
                      <a:lumMod val="25000"/>
                    </a:schemeClr>
                  </a:gs>
                </a:gsLst>
                <a:lin ang="5400000" scaled="1"/>
              </a:gradFill>
            </a:ln>
          </p:spPr>
          <p:style>
            <a:lnRef idx="1">
              <a:schemeClr val="accent1"/>
            </a:lnRef>
            <a:fillRef idx="0">
              <a:schemeClr val="accent1"/>
            </a:fillRef>
            <a:effectRef idx="0">
              <a:schemeClr val="accent1"/>
            </a:effectRef>
            <a:fontRef idx="minor">
              <a:schemeClr val="tx1"/>
            </a:fontRef>
          </p:style>
        </p:cxnSp>
      </p:grpSp>
      <p:sp>
        <p:nvSpPr>
          <p:cNvPr id="2" name="Cím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037617" y="2321292"/>
            <a:ext cx="4680000" cy="2215415"/>
          </a:xfrm>
          <a:noFill/>
        </p:spPr>
        <p:txBody>
          <a:bodyPr wrap="square" rtlCol="0">
            <a:spAutoFit/>
            <a:scene3d>
              <a:camera prst="perspectiveContrastingLeftFacing" fov="6300000">
                <a:rot lat="20400000" lon="1200000" rev="0"/>
              </a:camera>
              <a:lightRig rig="freezing" dir="t">
                <a:rot lat="0" lon="0" rev="600000"/>
              </a:lightRig>
            </a:scene3d>
            <a:sp3d extrusionH="196850" contourW="25400" prstMaterial="clear">
              <a:bevelT w="44450" h="38100" prst="relaxedInset"/>
              <a:bevelB w="82550" h="38100" prst="coolSlant"/>
              <a:contourClr>
                <a:schemeClr val="accent1">
                  <a:lumMod val="20000"/>
                  <a:lumOff val="80000"/>
                </a:schemeClr>
              </a:contourClr>
            </a:sp3d>
          </a:bodyPr>
          <a:lstStyle>
            <a:lvl1pPr>
              <a:defRPr lang="en-ZA" sz="7000" b="1" spc="-600" dirty="0">
                <a:gradFill>
                  <a:gsLst>
                    <a:gs pos="0">
                      <a:srgbClr val="C5ECF1"/>
                    </a:gs>
                    <a:gs pos="48000">
                      <a:srgbClr val="6FC0EF"/>
                    </a:gs>
                    <a:gs pos="48000">
                      <a:srgbClr val="235FA8"/>
                    </a:gs>
                    <a:gs pos="98230">
                      <a:schemeClr val="bg1"/>
                    </a:gs>
                    <a:gs pos="79000">
                      <a:srgbClr val="FDFCFC"/>
                    </a:gs>
                  </a:gsLst>
                  <a:lin ang="5400000" scaled="1"/>
                </a:gradFill>
                <a:effectLst>
                  <a:glow rad="152400">
                    <a:srgbClr val="7030A0">
                      <a:alpha val="40000"/>
                    </a:srgbClr>
                  </a:glow>
                  <a:outerShdw blurRad="25400" dist="25400" dir="2400000" algn="tl" rotWithShape="0">
                    <a:srgbClr val="FF0066"/>
                  </a:outerShdw>
                </a:effectLst>
                <a:latin typeface="Century Gothic" panose="020B0502020202020204" pitchFamily="34" charset="0"/>
                <a:ea typeface="Tahoma" panose="020B0604030504040204" pitchFamily="34" charset="0"/>
                <a:cs typeface="Arial" panose="020B0604020202020204" pitchFamily="34" charset="0"/>
              </a:defRPr>
            </a:lvl1pPr>
          </a:lstStyle>
          <a:p>
            <a:pPr marL="0" lvl="0" rtl="0">
              <a:lnSpc>
                <a:spcPts val="9000"/>
              </a:lnSpc>
            </a:pPr>
            <a:r>
              <a:rPr lang="hu-HU" noProof="0" dirty="0"/>
              <a:t>A RETRÓ CÍM SZERKESZTÉSE</a:t>
            </a:r>
          </a:p>
        </p:txBody>
      </p:sp>
      <p:sp>
        <p:nvSpPr>
          <p:cNvPr id="3" name="Alcím 2">
            <a:extLst>
              <a:ext uri="{FF2B5EF4-FFF2-40B4-BE49-F238E27FC236}">
                <a16:creationId xmlns:a16="http://schemas.microsoft.com/office/drawing/2014/main" id="{C9980B88-3F4A-4688-9ED0-17EF37E62D93}"/>
              </a:ext>
            </a:extLst>
          </p:cNvPr>
          <p:cNvSpPr>
            <a:spLocks noGrp="1"/>
          </p:cNvSpPr>
          <p:nvPr>
            <p:ph type="subTitle" idx="1"/>
          </p:nvPr>
        </p:nvSpPr>
        <p:spPr>
          <a:xfrm>
            <a:off x="7035922" y="5154839"/>
            <a:ext cx="4736077" cy="787411"/>
          </a:xfrm>
          <a:solidFill>
            <a:schemeClr val="tx1"/>
          </a:solidFill>
        </p:spPr>
        <p:txBody>
          <a:bodyPr vert="horz" lIns="180000" tIns="72000" rIns="180000" bIns="72000" rtlCol="0" anchor="ctr">
            <a:noAutofit/>
          </a:bodyPr>
          <a:lstStyle>
            <a:lvl1pPr marL="0" indent="0" algn="ctr">
              <a:buNone/>
              <a:defRPr lang="en-ZA" sz="1600" dirty="0">
                <a:solidFill>
                  <a:schemeClr val="bg1"/>
                </a:solidFill>
                <a:latin typeface="Courier New" panose="02070309020205020404" pitchFamily="49" charset="0"/>
                <a:cs typeface="Courier New" panose="02070309020205020404" pitchFamily="49" charset="0"/>
              </a:defRPr>
            </a:lvl1pPr>
          </a:lstStyle>
          <a:p>
            <a:pPr marL="266700" lvl="0" indent="-266700" algn="ctr" rtl="0"/>
            <a:r>
              <a:rPr lang="hu-HU" noProof="0"/>
              <a:t>Kattintson ide az alcím mintájának szerkesztéséhez</a:t>
            </a:r>
            <a:endParaRPr lang="hu-HU" noProof="0" dirty="0"/>
          </a:p>
        </p:txBody>
      </p:sp>
      <p:sp>
        <p:nvSpPr>
          <p:cNvPr id="42" name="Egyenlő szárú háromszög 41">
            <a:extLst>
              <a:ext uri="{FF2B5EF4-FFF2-40B4-BE49-F238E27FC236}">
                <a16:creationId xmlns:a16="http://schemas.microsoft.com/office/drawing/2014/main" id="{F4E64290-5ADA-4894-8496-DE46331C2910}"/>
              </a:ext>
            </a:extLst>
          </p:cNvPr>
          <p:cNvSpPr/>
          <p:nvPr userDrawn="1"/>
        </p:nvSpPr>
        <p:spPr>
          <a:xfrm rot="10800000">
            <a:off x="9033704" y="321681"/>
            <a:ext cx="740512" cy="503107"/>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3" name="Egyenlő szárú háromszög 42">
            <a:extLst>
              <a:ext uri="{FF2B5EF4-FFF2-40B4-BE49-F238E27FC236}">
                <a16:creationId xmlns:a16="http://schemas.microsoft.com/office/drawing/2014/main" id="{A3FE7ACA-32BB-4E3D-B271-8F185C3CD0EE}"/>
              </a:ext>
            </a:extLst>
          </p:cNvPr>
          <p:cNvSpPr/>
          <p:nvPr userDrawn="1"/>
        </p:nvSpPr>
        <p:spPr>
          <a:xfrm rot="10800000">
            <a:off x="8559341" y="1181736"/>
            <a:ext cx="1689239" cy="1147676"/>
          </a:xfrm>
          <a:prstGeom prst="triangle">
            <a:avLst/>
          </a:prstGeom>
          <a:gradFill>
            <a:gsLst>
              <a:gs pos="0">
                <a:schemeClr val="accent2"/>
              </a:gs>
              <a:gs pos="100000">
                <a:schemeClr val="accent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44" name="Egyenlő szárú háromszög 43">
            <a:extLst>
              <a:ext uri="{FF2B5EF4-FFF2-40B4-BE49-F238E27FC236}">
                <a16:creationId xmlns:a16="http://schemas.microsoft.com/office/drawing/2014/main" id="{22823DFC-317B-4932-ABC6-21D5B262D756}"/>
              </a:ext>
            </a:extLst>
          </p:cNvPr>
          <p:cNvSpPr/>
          <p:nvPr userDrawn="1"/>
        </p:nvSpPr>
        <p:spPr>
          <a:xfrm>
            <a:off x="9131089" y="6105745"/>
            <a:ext cx="545742" cy="370779"/>
          </a:xfrm>
          <a:prstGeom prst="triangle">
            <a:avLst/>
          </a:prstGeom>
          <a:gradFill>
            <a:gsLst>
              <a:gs pos="0">
                <a:schemeClr val="accent2"/>
              </a:gs>
              <a:gs pos="100000">
                <a:schemeClr val="accent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104939707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Összehasonlítás">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3F288DD7-6DAF-436D-B04A-EBCCAA36917C}"/>
              </a:ext>
            </a:extLst>
          </p:cNvPr>
          <p:cNvSpPr>
            <a:spLocks noGrp="1"/>
          </p:cNvSpPr>
          <p:nvPr>
            <p:ph type="title"/>
          </p:nvPr>
        </p:nvSpPr>
        <p:spPr>
          <a:xfrm>
            <a:off x="432000" y="432000"/>
            <a:ext cx="11340000" cy="432000"/>
          </a:xfrm>
        </p:spPr>
        <p:txBody>
          <a:bodyPr rtlCol="0"/>
          <a:lstStyle>
            <a:lvl1pPr>
              <a:defRPr>
                <a:solidFill>
                  <a:schemeClr val="tx1">
                    <a:lumMod val="75000"/>
                    <a:lumOff val="25000"/>
                  </a:schemeClr>
                </a:solidFill>
              </a:defRPr>
            </a:lvl1pPr>
          </a:lstStyle>
          <a:p>
            <a:pPr rtl="0"/>
            <a:r>
              <a:rPr lang="hu-HU" noProof="0"/>
              <a:t>Mintacím szerkesztése</a:t>
            </a:r>
            <a:endParaRPr lang="hu-HU" noProof="0" dirty="0"/>
          </a:p>
        </p:txBody>
      </p:sp>
      <p:sp>
        <p:nvSpPr>
          <p:cNvPr id="3" name="Szöveg helye 2">
            <a:extLst>
              <a:ext uri="{FF2B5EF4-FFF2-40B4-BE49-F238E27FC236}">
                <a16:creationId xmlns:a16="http://schemas.microsoft.com/office/drawing/2014/main" id="{9322B50D-6A7D-41C6-BA57-613BC231DF36}"/>
              </a:ext>
            </a:extLst>
          </p:cNvPr>
          <p:cNvSpPr>
            <a:spLocks noGrp="1"/>
          </p:cNvSpPr>
          <p:nvPr>
            <p:ph type="body" idx="1"/>
          </p:nvPr>
        </p:nvSpPr>
        <p:spPr>
          <a:xfrm>
            <a:off x="432000" y="1152000"/>
            <a:ext cx="5472000" cy="360000"/>
          </a:xfrm>
        </p:spPr>
        <p:txBody>
          <a:bodyPr rtlCol="0"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hu-HU" noProof="0"/>
              <a:t>Mintaszöveg szerkesztése</a:t>
            </a:r>
          </a:p>
        </p:txBody>
      </p:sp>
      <p:sp>
        <p:nvSpPr>
          <p:cNvPr id="4" name="Tartalom helye 3">
            <a:extLst>
              <a:ext uri="{FF2B5EF4-FFF2-40B4-BE49-F238E27FC236}">
                <a16:creationId xmlns:a16="http://schemas.microsoft.com/office/drawing/2014/main" id="{9FD584DA-F775-47B8-A1D7-6556AD5FCBD2}"/>
              </a:ext>
            </a:extLst>
          </p:cNvPr>
          <p:cNvSpPr>
            <a:spLocks noGrp="1"/>
          </p:cNvSpPr>
          <p:nvPr>
            <p:ph sz="half" idx="2"/>
          </p:nvPr>
        </p:nvSpPr>
        <p:spPr>
          <a:xfrm>
            <a:off x="432000" y="1584000"/>
            <a:ext cx="5472000" cy="460800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
        <p:nvSpPr>
          <p:cNvPr id="10" name="Élőláb helye 9">
            <a:extLst>
              <a:ext uri="{FF2B5EF4-FFF2-40B4-BE49-F238E27FC236}">
                <a16:creationId xmlns:a16="http://schemas.microsoft.com/office/drawing/2014/main" id="{9337FD81-6DFD-43B7-A7D9-59E45ECDF39A}"/>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11" name="Dia számának helye 10">
            <a:extLst>
              <a:ext uri="{FF2B5EF4-FFF2-40B4-BE49-F238E27FC236}">
                <a16:creationId xmlns:a16="http://schemas.microsoft.com/office/drawing/2014/main" id="{F17B7460-0559-435A-9C2F-1B12BC6CE184}"/>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9" name="Ötszög 8" descr="Díszítő ötszög">
            <a:extLst>
              <a:ext uri="{FF2B5EF4-FFF2-40B4-BE49-F238E27FC236}">
                <a16:creationId xmlns:a16="http://schemas.microsoft.com/office/drawing/2014/main" id="{9CFDF63F-F228-483C-86A1-DA0EC8FF6AFA}"/>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3" name="Ötszög 12" descr="Díszítő ötszög">
            <a:extLst>
              <a:ext uri="{FF2B5EF4-FFF2-40B4-BE49-F238E27FC236}">
                <a16:creationId xmlns:a16="http://schemas.microsoft.com/office/drawing/2014/main" id="{C67F7F63-2B40-4EA2-AAA1-0C079C3CAE8B}"/>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4" name="Ötszög 13" descr="Díszítő ötszög">
            <a:extLst>
              <a:ext uri="{FF2B5EF4-FFF2-40B4-BE49-F238E27FC236}">
                <a16:creationId xmlns:a16="http://schemas.microsoft.com/office/drawing/2014/main" id="{A8DAE09D-74D4-443E-BAE5-7F5C4C87E346}"/>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5" name="Ötszög 14" descr="Díszítő ötszög">
            <a:extLst>
              <a:ext uri="{FF2B5EF4-FFF2-40B4-BE49-F238E27FC236}">
                <a16:creationId xmlns:a16="http://schemas.microsoft.com/office/drawing/2014/main" id="{38616A45-E00B-4F8A-9731-69E7E8979C7C}"/>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6" name="Ötszög 15" descr="Díszítő ötszög">
            <a:extLst>
              <a:ext uri="{FF2B5EF4-FFF2-40B4-BE49-F238E27FC236}">
                <a16:creationId xmlns:a16="http://schemas.microsoft.com/office/drawing/2014/main" id="{7AFDA987-4A5F-43E3-9E79-4B55AB7F27A7}"/>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cxnSp>
        <p:nvCxnSpPr>
          <p:cNvPr id="17" name="Egyenes összekötő 16">
            <a:extLst>
              <a:ext uri="{FF2B5EF4-FFF2-40B4-BE49-F238E27FC236}">
                <a16:creationId xmlns:a16="http://schemas.microsoft.com/office/drawing/2014/main" id="{BFCA193A-09AA-4164-9400-3CD9F4ACE70B}"/>
              </a:ext>
              <a:ext uri="{C183D7F6-B498-43B3-948B-1728B52AA6E4}">
                <adec:decorative xmlns:adec="http://schemas.microsoft.com/office/drawing/2017/decorative" val="1"/>
              </a:ext>
            </a:extLst>
          </p:cNvPr>
          <p:cNvCxnSpPr>
            <a:cxnSpLocks/>
          </p:cNvCxnSpPr>
          <p:nvPr userDrawn="1"/>
        </p:nvCxnSpPr>
        <p:spPr>
          <a:xfrm flipV="1">
            <a:off x="6101943" y="1978147"/>
            <a:ext cx="0" cy="2368624"/>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sp>
        <p:nvSpPr>
          <p:cNvPr id="18" name="Szöveg helye 4">
            <a:extLst>
              <a:ext uri="{FF2B5EF4-FFF2-40B4-BE49-F238E27FC236}">
                <a16:creationId xmlns:a16="http://schemas.microsoft.com/office/drawing/2014/main" id="{2DE808D1-4CE0-494C-8377-D861C1270306}"/>
              </a:ext>
            </a:extLst>
          </p:cNvPr>
          <p:cNvSpPr>
            <a:spLocks noGrp="1"/>
          </p:cNvSpPr>
          <p:nvPr>
            <p:ph type="body" sz="quarter" idx="3"/>
          </p:nvPr>
        </p:nvSpPr>
        <p:spPr>
          <a:xfrm>
            <a:off x="6299887" y="1152000"/>
            <a:ext cx="5472113" cy="360000"/>
          </a:xfrm>
        </p:spPr>
        <p:txBody>
          <a:bodyPr vert="horz" lIns="0" tIns="0" rIns="0" bIns="0" rtlCol="0" anchor="t">
            <a:noAutofit/>
          </a:bodyPr>
          <a:lstStyle>
            <a:lvl1pPr>
              <a:defRPr lang="en-US" sz="2400" b="1"/>
            </a:lvl1pPr>
          </a:lstStyle>
          <a:p>
            <a:pPr marL="0" lvl="0" indent="0" rtl="0">
              <a:buNone/>
            </a:pPr>
            <a:r>
              <a:rPr lang="hu-HU" noProof="0"/>
              <a:t>Mintaszöveg szerkesztése</a:t>
            </a:r>
          </a:p>
        </p:txBody>
      </p:sp>
      <p:sp>
        <p:nvSpPr>
          <p:cNvPr id="19" name="Tartalom helye 5">
            <a:extLst>
              <a:ext uri="{FF2B5EF4-FFF2-40B4-BE49-F238E27FC236}">
                <a16:creationId xmlns:a16="http://schemas.microsoft.com/office/drawing/2014/main" id="{23DA5241-919D-4172-8D3A-EFB856CE5889}"/>
              </a:ext>
            </a:extLst>
          </p:cNvPr>
          <p:cNvSpPr>
            <a:spLocks noGrp="1"/>
          </p:cNvSpPr>
          <p:nvPr>
            <p:ph sz="quarter" idx="4"/>
          </p:nvPr>
        </p:nvSpPr>
        <p:spPr>
          <a:xfrm>
            <a:off x="6299887" y="1581663"/>
            <a:ext cx="5472113" cy="4608000"/>
          </a:xfrm>
        </p:spPr>
        <p:txBody>
          <a:bodyPr rtlCol="0"/>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Tree>
    <p:extLst>
      <p:ext uri="{BB962C8B-B14F-4D97-AF65-F5344CB8AC3E}">
        <p14:creationId xmlns:p14="http://schemas.microsoft.com/office/powerpoint/2010/main" val="115352563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_Csak cím">
    <p:spTree>
      <p:nvGrpSpPr>
        <p:cNvPr id="1" name=""/>
        <p:cNvGrpSpPr/>
        <p:nvPr/>
      </p:nvGrpSpPr>
      <p:grpSpPr>
        <a:xfrm>
          <a:off x="0" y="0"/>
          <a:ext cx="0" cy="0"/>
          <a:chOff x="0" y="0"/>
          <a:chExt cx="0" cy="0"/>
        </a:xfrm>
      </p:grpSpPr>
      <p:sp>
        <p:nvSpPr>
          <p:cNvPr id="7" name="Ötszög 6" descr="Díszítő ötszög">
            <a:extLst>
              <a:ext uri="{FF2B5EF4-FFF2-40B4-BE49-F238E27FC236}">
                <a16:creationId xmlns:a16="http://schemas.microsoft.com/office/drawing/2014/main" id="{9C883D39-C546-456C-929E-786641BD7381}"/>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8" name="Ötszög 7" descr="Díszítő ötszög">
            <a:extLst>
              <a:ext uri="{FF2B5EF4-FFF2-40B4-BE49-F238E27FC236}">
                <a16:creationId xmlns:a16="http://schemas.microsoft.com/office/drawing/2014/main" id="{BEA967A8-A437-4F5D-B257-FD192612A24C}"/>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Ötszög 8" descr="Díszítő ötszög">
            <a:extLst>
              <a:ext uri="{FF2B5EF4-FFF2-40B4-BE49-F238E27FC236}">
                <a16:creationId xmlns:a16="http://schemas.microsoft.com/office/drawing/2014/main" id="{342ADD6F-D7B3-466A-BC8C-AA5089DC8B49}"/>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0" name="Ötszög 9" descr="Díszítő ötszög">
            <a:extLst>
              <a:ext uri="{FF2B5EF4-FFF2-40B4-BE49-F238E27FC236}">
                <a16:creationId xmlns:a16="http://schemas.microsoft.com/office/drawing/2014/main" id="{9B25C1BD-0E4D-4C06-9457-D52D1FC5A67F}"/>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1" name="Ötszög 10" descr="Díszítő ötszög">
            <a:extLst>
              <a:ext uri="{FF2B5EF4-FFF2-40B4-BE49-F238E27FC236}">
                <a16:creationId xmlns:a16="http://schemas.microsoft.com/office/drawing/2014/main" id="{9404625F-67F0-48C0-AB4A-0D13E571D24B}"/>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5" name="Élőláb helye 4">
            <a:extLst>
              <a:ext uri="{FF2B5EF4-FFF2-40B4-BE49-F238E27FC236}">
                <a16:creationId xmlns:a16="http://schemas.microsoft.com/office/drawing/2014/main" id="{F380D91F-8335-4C39-A703-5F4EE36875C8}"/>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6" name="Dia számának helye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2" name="Cím 1">
            <a:extLst>
              <a:ext uri="{FF2B5EF4-FFF2-40B4-BE49-F238E27FC236}">
                <a16:creationId xmlns:a16="http://schemas.microsoft.com/office/drawing/2014/main" id="{49FACD5E-7735-4201-A673-C1293B32C718}"/>
              </a:ext>
            </a:extLst>
          </p:cNvPr>
          <p:cNvSpPr>
            <a:spLocks noGrp="1"/>
          </p:cNvSpPr>
          <p:nvPr>
            <p:ph type="title"/>
          </p:nvPr>
        </p:nvSpPr>
        <p:spPr/>
        <p:txBody>
          <a:bodyPr rtlCol="0"/>
          <a:lstStyle/>
          <a:p>
            <a:pPr rtl="0"/>
            <a:r>
              <a:rPr lang="hu-HU" noProof="0"/>
              <a:t>Mintacím szerkesztése</a:t>
            </a:r>
            <a:endParaRPr lang="hu-HU" noProof="0" dirty="0"/>
          </a:p>
        </p:txBody>
      </p:sp>
    </p:spTree>
    <p:extLst>
      <p:ext uri="{BB962C8B-B14F-4D97-AF65-F5344CB8AC3E}">
        <p14:creationId xmlns:p14="http://schemas.microsoft.com/office/powerpoint/2010/main" val="125549785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Tartalomrész képaláírással">
    <p:spTree>
      <p:nvGrpSpPr>
        <p:cNvPr id="1" name=""/>
        <p:cNvGrpSpPr/>
        <p:nvPr/>
      </p:nvGrpSpPr>
      <p:grpSpPr>
        <a:xfrm>
          <a:off x="0" y="0"/>
          <a:ext cx="0" cy="0"/>
          <a:chOff x="0" y="0"/>
          <a:chExt cx="0" cy="0"/>
        </a:xfrm>
      </p:grpSpPr>
      <p:sp>
        <p:nvSpPr>
          <p:cNvPr id="7" name="Ötszög 6" descr="Díszítő ötszög">
            <a:extLst>
              <a:ext uri="{FF2B5EF4-FFF2-40B4-BE49-F238E27FC236}">
                <a16:creationId xmlns:a16="http://schemas.microsoft.com/office/drawing/2014/main" id="{9C883D39-C546-456C-929E-786641BD7381}"/>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8" name="Ötszög 7" descr="Díszítő ötszög">
            <a:extLst>
              <a:ext uri="{FF2B5EF4-FFF2-40B4-BE49-F238E27FC236}">
                <a16:creationId xmlns:a16="http://schemas.microsoft.com/office/drawing/2014/main" id="{BEA967A8-A437-4F5D-B257-FD192612A24C}"/>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Ötszög 8" descr="Díszítő ötszög">
            <a:extLst>
              <a:ext uri="{FF2B5EF4-FFF2-40B4-BE49-F238E27FC236}">
                <a16:creationId xmlns:a16="http://schemas.microsoft.com/office/drawing/2014/main" id="{342ADD6F-D7B3-466A-BC8C-AA5089DC8B49}"/>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0" name="Ötszög 9" descr="Díszítő ötszög">
            <a:extLst>
              <a:ext uri="{FF2B5EF4-FFF2-40B4-BE49-F238E27FC236}">
                <a16:creationId xmlns:a16="http://schemas.microsoft.com/office/drawing/2014/main" id="{9B25C1BD-0E4D-4C06-9457-D52D1FC5A67F}"/>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1" name="Ötszög 10" descr="Díszítő ötszög">
            <a:extLst>
              <a:ext uri="{FF2B5EF4-FFF2-40B4-BE49-F238E27FC236}">
                <a16:creationId xmlns:a16="http://schemas.microsoft.com/office/drawing/2014/main" id="{9404625F-67F0-48C0-AB4A-0D13E571D24B}"/>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5" name="Élőláb helye 4">
            <a:extLst>
              <a:ext uri="{FF2B5EF4-FFF2-40B4-BE49-F238E27FC236}">
                <a16:creationId xmlns:a16="http://schemas.microsoft.com/office/drawing/2014/main" id="{F380D91F-8335-4C39-A703-5F4EE36875C8}"/>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6" name="Dia számának helye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12" name="Cím 1">
            <a:extLst>
              <a:ext uri="{FF2B5EF4-FFF2-40B4-BE49-F238E27FC236}">
                <a16:creationId xmlns:a16="http://schemas.microsoft.com/office/drawing/2014/main" id="{0656A78A-2095-49B7-B41C-CAEE526DC1F4}"/>
              </a:ext>
            </a:extLst>
          </p:cNvPr>
          <p:cNvSpPr>
            <a:spLocks noGrp="1"/>
          </p:cNvSpPr>
          <p:nvPr>
            <p:ph type="title"/>
          </p:nvPr>
        </p:nvSpPr>
        <p:spPr>
          <a:xfrm>
            <a:off x="839788" y="457200"/>
            <a:ext cx="3932237" cy="1600200"/>
          </a:xfrm>
        </p:spPr>
        <p:txBody>
          <a:bodyPr rtlCol="0" anchor="b"/>
          <a:lstStyle>
            <a:lvl1pPr>
              <a:defRPr sz="3200"/>
            </a:lvl1pPr>
          </a:lstStyle>
          <a:p>
            <a:pPr rtl="0"/>
            <a:r>
              <a:rPr lang="hu-HU" noProof="0"/>
              <a:t>Mintacím szerkesztése</a:t>
            </a:r>
            <a:endParaRPr lang="hu-HU" noProof="0" dirty="0"/>
          </a:p>
        </p:txBody>
      </p:sp>
      <p:sp>
        <p:nvSpPr>
          <p:cNvPr id="13" name="Szöveg helye 3">
            <a:extLst>
              <a:ext uri="{FF2B5EF4-FFF2-40B4-BE49-F238E27FC236}">
                <a16:creationId xmlns:a16="http://schemas.microsoft.com/office/drawing/2014/main" id="{B4F63BC6-4C4E-4F33-A438-5D4DAF8FF81A}"/>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hu-HU" noProof="0"/>
              <a:t>Mintaszöveg szerkesztése</a:t>
            </a:r>
          </a:p>
        </p:txBody>
      </p:sp>
      <p:sp>
        <p:nvSpPr>
          <p:cNvPr id="14" name="Tartalom helye 2">
            <a:extLst>
              <a:ext uri="{FF2B5EF4-FFF2-40B4-BE49-F238E27FC236}">
                <a16:creationId xmlns:a16="http://schemas.microsoft.com/office/drawing/2014/main" id="{F721BB8D-FE11-4B7F-A4C5-0C45B602940D}"/>
              </a:ext>
            </a:extLst>
          </p:cNvPr>
          <p:cNvSpPr>
            <a:spLocks noGrp="1"/>
          </p:cNvSpPr>
          <p:nvPr>
            <p:ph idx="1"/>
          </p:nvPr>
        </p:nvSpPr>
        <p:spPr>
          <a:xfrm>
            <a:off x="5183188" y="457201"/>
            <a:ext cx="6172200" cy="5403850"/>
          </a:xfrm>
        </p:spPr>
        <p:txBody>
          <a:bodyPr rtlCol="0"/>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rtl="0"/>
            <a:r>
              <a:rPr lang="hu-HU" noProof="0"/>
              <a:t>Mintaszöveg szerkesztése</a:t>
            </a:r>
          </a:p>
          <a:p>
            <a:pPr lvl="1" rtl="0"/>
            <a:r>
              <a:rPr lang="hu-HU" noProof="0"/>
              <a:t>Második szint</a:t>
            </a:r>
          </a:p>
          <a:p>
            <a:pPr lvl="2" rtl="0"/>
            <a:r>
              <a:rPr lang="hu-HU" noProof="0"/>
              <a:t>Harmadik szint</a:t>
            </a:r>
          </a:p>
          <a:p>
            <a:pPr lvl="3" rtl="0"/>
            <a:r>
              <a:rPr lang="hu-HU" noProof="0"/>
              <a:t>Negyedik szint</a:t>
            </a:r>
          </a:p>
          <a:p>
            <a:pPr lvl="4" rtl="0"/>
            <a:r>
              <a:rPr lang="hu-HU" noProof="0"/>
              <a:t>Ötödik szint</a:t>
            </a:r>
            <a:endParaRPr lang="hu-HU" noProof="0" dirty="0"/>
          </a:p>
        </p:txBody>
      </p:sp>
    </p:spTree>
    <p:extLst>
      <p:ext uri="{BB962C8B-B14F-4D97-AF65-F5344CB8AC3E}">
        <p14:creationId xmlns:p14="http://schemas.microsoft.com/office/powerpoint/2010/main" val="14151605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Kép képaláírással">
    <p:spTree>
      <p:nvGrpSpPr>
        <p:cNvPr id="1" name=""/>
        <p:cNvGrpSpPr/>
        <p:nvPr/>
      </p:nvGrpSpPr>
      <p:grpSpPr>
        <a:xfrm>
          <a:off x="0" y="0"/>
          <a:ext cx="0" cy="0"/>
          <a:chOff x="0" y="0"/>
          <a:chExt cx="0" cy="0"/>
        </a:xfrm>
      </p:grpSpPr>
      <p:sp>
        <p:nvSpPr>
          <p:cNvPr id="7" name="Ötszög 6" descr="Díszítő ötszög">
            <a:extLst>
              <a:ext uri="{FF2B5EF4-FFF2-40B4-BE49-F238E27FC236}">
                <a16:creationId xmlns:a16="http://schemas.microsoft.com/office/drawing/2014/main" id="{9C883D39-C546-456C-929E-786641BD7381}"/>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8" name="Ötszög 7" descr="Díszítő ötszög">
            <a:extLst>
              <a:ext uri="{FF2B5EF4-FFF2-40B4-BE49-F238E27FC236}">
                <a16:creationId xmlns:a16="http://schemas.microsoft.com/office/drawing/2014/main" id="{BEA967A8-A437-4F5D-B257-FD192612A24C}"/>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Ötszög 8" descr="Díszítő ötszög">
            <a:extLst>
              <a:ext uri="{FF2B5EF4-FFF2-40B4-BE49-F238E27FC236}">
                <a16:creationId xmlns:a16="http://schemas.microsoft.com/office/drawing/2014/main" id="{342ADD6F-D7B3-466A-BC8C-AA5089DC8B49}"/>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0" name="Ötszög 9" descr="Díszítő ötszög">
            <a:extLst>
              <a:ext uri="{FF2B5EF4-FFF2-40B4-BE49-F238E27FC236}">
                <a16:creationId xmlns:a16="http://schemas.microsoft.com/office/drawing/2014/main" id="{9B25C1BD-0E4D-4C06-9457-D52D1FC5A67F}"/>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1" name="Ötszög 10" descr="Díszítő ötszög">
            <a:extLst>
              <a:ext uri="{FF2B5EF4-FFF2-40B4-BE49-F238E27FC236}">
                <a16:creationId xmlns:a16="http://schemas.microsoft.com/office/drawing/2014/main" id="{9404625F-67F0-48C0-AB4A-0D13E571D24B}"/>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5" name="Élőláb helye 4">
            <a:extLst>
              <a:ext uri="{FF2B5EF4-FFF2-40B4-BE49-F238E27FC236}">
                <a16:creationId xmlns:a16="http://schemas.microsoft.com/office/drawing/2014/main" id="{F380D91F-8335-4C39-A703-5F4EE36875C8}"/>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6" name="Dia számának helye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
        <p:nvSpPr>
          <p:cNvPr id="12" name="Cím 1">
            <a:extLst>
              <a:ext uri="{FF2B5EF4-FFF2-40B4-BE49-F238E27FC236}">
                <a16:creationId xmlns:a16="http://schemas.microsoft.com/office/drawing/2014/main" id="{4A169961-3E13-46E0-A5A9-4B9363FA3A64}"/>
              </a:ext>
            </a:extLst>
          </p:cNvPr>
          <p:cNvSpPr>
            <a:spLocks noGrp="1"/>
          </p:cNvSpPr>
          <p:nvPr>
            <p:ph type="title"/>
          </p:nvPr>
        </p:nvSpPr>
        <p:spPr>
          <a:xfrm>
            <a:off x="839788" y="457200"/>
            <a:ext cx="3932237" cy="1600200"/>
          </a:xfrm>
        </p:spPr>
        <p:txBody>
          <a:bodyPr rtlCol="0" anchor="b"/>
          <a:lstStyle>
            <a:lvl1pPr>
              <a:defRPr sz="3200"/>
            </a:lvl1pPr>
          </a:lstStyle>
          <a:p>
            <a:pPr rtl="0"/>
            <a:r>
              <a:rPr lang="hu-HU" noProof="0"/>
              <a:t>Mintacím szerkesztése</a:t>
            </a:r>
            <a:endParaRPr lang="hu-HU" noProof="0" dirty="0"/>
          </a:p>
        </p:txBody>
      </p:sp>
      <p:sp>
        <p:nvSpPr>
          <p:cNvPr id="13" name="Szöveg helye 3">
            <a:extLst>
              <a:ext uri="{FF2B5EF4-FFF2-40B4-BE49-F238E27FC236}">
                <a16:creationId xmlns:a16="http://schemas.microsoft.com/office/drawing/2014/main" id="{AA10E804-9793-4058-9C4E-69337CBCEDD9}"/>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hu-HU" noProof="0"/>
              <a:t>Mintaszöveg szerkesztése</a:t>
            </a:r>
          </a:p>
        </p:txBody>
      </p:sp>
      <p:sp>
        <p:nvSpPr>
          <p:cNvPr id="14" name="Kép helyőrzője 2">
            <a:extLst>
              <a:ext uri="{FF2B5EF4-FFF2-40B4-BE49-F238E27FC236}">
                <a16:creationId xmlns:a16="http://schemas.microsoft.com/office/drawing/2014/main" id="{7B465D63-4FBE-45A8-A1B3-0D4DC0C8B958}"/>
              </a:ext>
            </a:extLst>
          </p:cNvPr>
          <p:cNvSpPr>
            <a:spLocks noGrp="1"/>
          </p:cNvSpPr>
          <p:nvPr>
            <p:ph type="pic" idx="1"/>
          </p:nvPr>
        </p:nvSpPr>
        <p:spPr>
          <a:xfrm>
            <a:off x="5183188" y="457201"/>
            <a:ext cx="6172200" cy="5403850"/>
          </a:xfrm>
        </p:spPr>
        <p:txBody>
          <a:bodyPr rtlCol="0"/>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hu-HU" noProof="0"/>
              <a:t>Kép beszúrásához kattintson az ikonra</a:t>
            </a:r>
            <a:endParaRPr lang="hu-HU" noProof="0" dirty="0"/>
          </a:p>
        </p:txBody>
      </p:sp>
    </p:spTree>
    <p:extLst>
      <p:ext uri="{BB962C8B-B14F-4D97-AF65-F5344CB8AC3E}">
        <p14:creationId xmlns:p14="http://schemas.microsoft.com/office/powerpoint/2010/main" val="292926638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Üres">
    <p:spTree>
      <p:nvGrpSpPr>
        <p:cNvPr id="1" name=""/>
        <p:cNvGrpSpPr/>
        <p:nvPr/>
      </p:nvGrpSpPr>
      <p:grpSpPr>
        <a:xfrm>
          <a:off x="0" y="0"/>
          <a:ext cx="0" cy="0"/>
          <a:chOff x="0" y="0"/>
          <a:chExt cx="0" cy="0"/>
        </a:xfrm>
      </p:grpSpPr>
      <p:sp>
        <p:nvSpPr>
          <p:cNvPr id="7" name="Ötszög 6" descr="Díszítő ötszög">
            <a:extLst>
              <a:ext uri="{FF2B5EF4-FFF2-40B4-BE49-F238E27FC236}">
                <a16:creationId xmlns:a16="http://schemas.microsoft.com/office/drawing/2014/main" id="{9C883D39-C546-456C-929E-786641BD7381}"/>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8" name="Ötszög 7" descr="Díszítő ötszög">
            <a:extLst>
              <a:ext uri="{FF2B5EF4-FFF2-40B4-BE49-F238E27FC236}">
                <a16:creationId xmlns:a16="http://schemas.microsoft.com/office/drawing/2014/main" id="{BEA967A8-A437-4F5D-B257-FD192612A24C}"/>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Ötszög 8" descr="Díszítő ötszög">
            <a:extLst>
              <a:ext uri="{FF2B5EF4-FFF2-40B4-BE49-F238E27FC236}">
                <a16:creationId xmlns:a16="http://schemas.microsoft.com/office/drawing/2014/main" id="{342ADD6F-D7B3-466A-BC8C-AA5089DC8B49}"/>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0" name="Ötszög 9" descr="Díszítő ötszög">
            <a:extLst>
              <a:ext uri="{FF2B5EF4-FFF2-40B4-BE49-F238E27FC236}">
                <a16:creationId xmlns:a16="http://schemas.microsoft.com/office/drawing/2014/main" id="{9B25C1BD-0E4D-4C06-9457-D52D1FC5A67F}"/>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1" name="Ötszög 10" descr="Díszítő ötszög">
            <a:extLst>
              <a:ext uri="{FF2B5EF4-FFF2-40B4-BE49-F238E27FC236}">
                <a16:creationId xmlns:a16="http://schemas.microsoft.com/office/drawing/2014/main" id="{9404625F-67F0-48C0-AB4A-0D13E571D24B}"/>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5" name="Élőláb helye 4">
            <a:extLst>
              <a:ext uri="{FF2B5EF4-FFF2-40B4-BE49-F238E27FC236}">
                <a16:creationId xmlns:a16="http://schemas.microsoft.com/office/drawing/2014/main" id="{F380D91F-8335-4C39-A703-5F4EE36875C8}"/>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endParaRPr lang="hu-HU" noProof="0" dirty="0"/>
          </a:p>
        </p:txBody>
      </p:sp>
      <p:sp>
        <p:nvSpPr>
          <p:cNvPr id="6" name="Dia számának helye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hu-HU" noProof="0" smtClean="0"/>
              <a:pPr/>
              <a:t>‹#›</a:t>
            </a:fld>
            <a:endParaRPr lang="hu-HU"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Összehasonlítás">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hu-HU"/>
              <a:t>Mintacím szerkesztése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4" name="Content Placeholder 3"/>
          <p:cNvSpPr>
            <a:spLocks noGrp="1"/>
          </p:cNvSpPr>
          <p:nvPr>
            <p:ph sz="half" idx="2"/>
          </p:nvPr>
        </p:nvSpPr>
        <p:spPr>
          <a:xfrm>
            <a:off x="680322" y="3030008"/>
            <a:ext cx="4698355" cy="2906179"/>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6" name="Content Placeholder 5"/>
          <p:cNvSpPr>
            <a:spLocks noGrp="1"/>
          </p:cNvSpPr>
          <p:nvPr>
            <p:ph sz="quarter" idx="4"/>
          </p:nvPr>
        </p:nvSpPr>
        <p:spPr>
          <a:xfrm>
            <a:off x="5594123" y="3030008"/>
            <a:ext cx="4700059" cy="2906179"/>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smtClean="0"/>
              <a:t>2/26/2025</a:t>
            </a:fld>
            <a:endParaRPr lang="en-US" dirty="0"/>
          </a:p>
        </p:txBody>
      </p:sp>
      <p:sp>
        <p:nvSpPr>
          <p:cNvPr id="8" name="Footer Placeholder 7"/>
          <p:cNvSpPr>
            <a:spLocks noGrp="1"/>
          </p:cNvSpPr>
          <p:nvPr>
            <p:ph type="ftr" sz="quarter" idx="11"/>
          </p:nvPr>
        </p:nvSpPr>
        <p:spPr/>
        <p:txBody>
          <a:bodyPr/>
          <a:lstStyle/>
          <a:p>
            <a:pPr rtl="0"/>
            <a:endParaRPr lang="hu-HU" noProof="0" dirty="0"/>
          </a:p>
        </p:txBody>
      </p:sp>
      <p:sp>
        <p:nvSpPr>
          <p:cNvPr id="9" name="Slide Number Placeholder 8"/>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
        <p:nvSpPr>
          <p:cNvPr id="14" name="Ötszög 13" descr="Díszítő ötszög">
            <a:extLst>
              <a:ext uri="{FF2B5EF4-FFF2-40B4-BE49-F238E27FC236}">
                <a16:creationId xmlns:a16="http://schemas.microsoft.com/office/drawing/2014/main" id="{863EAE3A-1EAD-0443-5B7A-FF838E4F7F37}"/>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5" name="Ötszög 14" descr="Díszítő ötszög">
            <a:extLst>
              <a:ext uri="{FF2B5EF4-FFF2-40B4-BE49-F238E27FC236}">
                <a16:creationId xmlns:a16="http://schemas.microsoft.com/office/drawing/2014/main" id="{5B4A1831-41EB-5430-B344-C6CB0257D835}"/>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6" name="Ötszög 15" descr="Díszítő ötszög">
            <a:extLst>
              <a:ext uri="{FF2B5EF4-FFF2-40B4-BE49-F238E27FC236}">
                <a16:creationId xmlns:a16="http://schemas.microsoft.com/office/drawing/2014/main" id="{86E34C03-4DDB-B393-8DAE-4EB69CD8E6E1}"/>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7" name="Ötszög 16" descr="Díszítő ötszög">
            <a:extLst>
              <a:ext uri="{FF2B5EF4-FFF2-40B4-BE49-F238E27FC236}">
                <a16:creationId xmlns:a16="http://schemas.microsoft.com/office/drawing/2014/main" id="{A94FF70B-FEBB-5C50-24E3-6549571899F3}"/>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8" name="Ötszög 17" descr="Díszítő ötszög">
            <a:extLst>
              <a:ext uri="{FF2B5EF4-FFF2-40B4-BE49-F238E27FC236}">
                <a16:creationId xmlns:a16="http://schemas.microsoft.com/office/drawing/2014/main" id="{7AA3F944-EAE2-C389-B0E4-B600437F4E8A}"/>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cxnSp>
        <p:nvCxnSpPr>
          <p:cNvPr id="19" name="Egyenes összekötő 18">
            <a:extLst>
              <a:ext uri="{FF2B5EF4-FFF2-40B4-BE49-F238E27FC236}">
                <a16:creationId xmlns:a16="http://schemas.microsoft.com/office/drawing/2014/main" id="{6A510735-123A-90E0-29ED-89A1E7A4DDE9}"/>
              </a:ext>
              <a:ext uri="{C183D7F6-B498-43B3-948B-1728B52AA6E4}">
                <adec:decorative xmlns:adec="http://schemas.microsoft.com/office/drawing/2017/decorative" val="1"/>
              </a:ext>
            </a:extLst>
          </p:cNvPr>
          <p:cNvCxnSpPr>
            <a:cxnSpLocks/>
          </p:cNvCxnSpPr>
          <p:nvPr userDrawn="1"/>
        </p:nvCxnSpPr>
        <p:spPr>
          <a:xfrm flipV="1">
            <a:off x="6101943" y="1978147"/>
            <a:ext cx="0" cy="2368624"/>
          </a:xfrm>
          <a:prstGeom prst="line">
            <a:avLst/>
          </a:prstGeom>
          <a:ln>
            <a:solidFill>
              <a:srgbClr val="DFAAC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77598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sak cím">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hu-HU"/>
              <a:t>Mintacím szerkesztése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smtClean="0"/>
              <a:t>2/26/2025</a:t>
            </a:fld>
            <a:endParaRPr lang="en-US" dirty="0"/>
          </a:p>
        </p:txBody>
      </p:sp>
      <p:sp>
        <p:nvSpPr>
          <p:cNvPr id="4" name="Footer Placeholder 3"/>
          <p:cNvSpPr>
            <a:spLocks noGrp="1"/>
          </p:cNvSpPr>
          <p:nvPr>
            <p:ph type="ftr" sz="quarter" idx="11"/>
          </p:nvPr>
        </p:nvSpPr>
        <p:spPr/>
        <p:txBody>
          <a:bodyPr/>
          <a:lstStyle/>
          <a:p>
            <a:pPr rtl="0"/>
            <a:endParaRPr lang="hu-HU" noProof="0" dirty="0"/>
          </a:p>
        </p:txBody>
      </p:sp>
      <p:sp>
        <p:nvSpPr>
          <p:cNvPr id="5" name="Slide Number Placeholder 4"/>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
        <p:nvSpPr>
          <p:cNvPr id="10" name="Ötszög 9" descr="Díszítő ötszög">
            <a:extLst>
              <a:ext uri="{FF2B5EF4-FFF2-40B4-BE49-F238E27FC236}">
                <a16:creationId xmlns:a16="http://schemas.microsoft.com/office/drawing/2014/main" id="{F64D1AEF-DB7F-F759-8B9F-1357C0AFBF49}"/>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1" name="Ötszög 10" descr="Díszítő ötszög">
            <a:extLst>
              <a:ext uri="{FF2B5EF4-FFF2-40B4-BE49-F238E27FC236}">
                <a16:creationId xmlns:a16="http://schemas.microsoft.com/office/drawing/2014/main" id="{EC711957-75AF-ADE4-C878-803234D32ECF}"/>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2" name="Ötszög 11" descr="Díszítő ötszög">
            <a:extLst>
              <a:ext uri="{FF2B5EF4-FFF2-40B4-BE49-F238E27FC236}">
                <a16:creationId xmlns:a16="http://schemas.microsoft.com/office/drawing/2014/main" id="{040FCAE8-B2BC-65B3-816C-D48CE9F82306}"/>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3" name="Ötszög 12" descr="Díszítő ötszög">
            <a:extLst>
              <a:ext uri="{FF2B5EF4-FFF2-40B4-BE49-F238E27FC236}">
                <a16:creationId xmlns:a16="http://schemas.microsoft.com/office/drawing/2014/main" id="{CA4F3AF5-C047-42F9-CEA8-3EE8D5056D31}"/>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4" name="Ötszög 13" descr="Díszítő ötszög">
            <a:extLst>
              <a:ext uri="{FF2B5EF4-FFF2-40B4-BE49-F238E27FC236}">
                <a16:creationId xmlns:a16="http://schemas.microsoft.com/office/drawing/2014/main" id="{23CBFAA2-9F80-6699-9209-9E5DB6276E33}"/>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32056861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Üres">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smtClean="0"/>
              <a:t>2/26/2025</a:t>
            </a:fld>
            <a:endParaRPr lang="en-US" dirty="0"/>
          </a:p>
        </p:txBody>
      </p:sp>
      <p:sp>
        <p:nvSpPr>
          <p:cNvPr id="3" name="Footer Placeholder 2"/>
          <p:cNvSpPr>
            <a:spLocks noGrp="1"/>
          </p:cNvSpPr>
          <p:nvPr>
            <p:ph type="ftr" sz="quarter" idx="11"/>
          </p:nvPr>
        </p:nvSpPr>
        <p:spPr/>
        <p:txBody>
          <a:bodyPr/>
          <a:lstStyle/>
          <a:p>
            <a:pPr rtl="0"/>
            <a:endParaRPr lang="hu-HU" noProof="0" dirty="0"/>
          </a:p>
        </p:txBody>
      </p:sp>
      <p:sp>
        <p:nvSpPr>
          <p:cNvPr id="4" name="Slide Number Placeholder 3"/>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
        <p:nvSpPr>
          <p:cNvPr id="7" name="Ötszög 6" descr="Díszítő ötszög">
            <a:extLst>
              <a:ext uri="{FF2B5EF4-FFF2-40B4-BE49-F238E27FC236}">
                <a16:creationId xmlns:a16="http://schemas.microsoft.com/office/drawing/2014/main" id="{000237F9-173B-28DC-2BE7-A69B10620215}"/>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8" name="Ötszög 7" descr="Díszítő ötszög">
            <a:extLst>
              <a:ext uri="{FF2B5EF4-FFF2-40B4-BE49-F238E27FC236}">
                <a16:creationId xmlns:a16="http://schemas.microsoft.com/office/drawing/2014/main" id="{3B131587-533C-0626-175E-11D373DDCC12}"/>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Ötszög 8" descr="Díszítő ötszög">
            <a:extLst>
              <a:ext uri="{FF2B5EF4-FFF2-40B4-BE49-F238E27FC236}">
                <a16:creationId xmlns:a16="http://schemas.microsoft.com/office/drawing/2014/main" id="{24906632-6D50-8869-DDA8-30A405637A5B}"/>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0" name="Ötszög 9" descr="Díszítő ötszög">
            <a:extLst>
              <a:ext uri="{FF2B5EF4-FFF2-40B4-BE49-F238E27FC236}">
                <a16:creationId xmlns:a16="http://schemas.microsoft.com/office/drawing/2014/main" id="{4EB086CF-9E62-33AF-72A5-C6F530272B3D}"/>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1" name="Ötszög 10" descr="Díszítő ötszög">
            <a:extLst>
              <a:ext uri="{FF2B5EF4-FFF2-40B4-BE49-F238E27FC236}">
                <a16:creationId xmlns:a16="http://schemas.microsoft.com/office/drawing/2014/main" id="{8A84E11E-F003-BD56-BB9E-C4C3652DB2AA}"/>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8006070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artalomrész képaláírással">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hu-HU"/>
              <a:t>Mintacím szerkesztése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E331444B-B92B-4E27-8C94-BB93EAF5CB18}" type="datetimeFigureOut">
              <a:rPr lang="en-US" smtClean="0"/>
              <a:t>2/26/2025</a:t>
            </a:fld>
            <a:endParaRPr lang="en-US" dirty="0"/>
          </a:p>
        </p:txBody>
      </p:sp>
      <p:sp>
        <p:nvSpPr>
          <p:cNvPr id="6" name="Footer Placeholder 5"/>
          <p:cNvSpPr>
            <a:spLocks noGrp="1"/>
          </p:cNvSpPr>
          <p:nvPr>
            <p:ph type="ftr" sz="quarter" idx="11"/>
          </p:nvPr>
        </p:nvSpPr>
        <p:spPr/>
        <p:txBody>
          <a:bodyPr/>
          <a:lstStyle/>
          <a:p>
            <a:pPr rtl="0"/>
            <a:endParaRPr lang="hu-HU" noProof="0" dirty="0"/>
          </a:p>
        </p:txBody>
      </p:sp>
      <p:sp>
        <p:nvSpPr>
          <p:cNvPr id="7" name="Slide Number Placeholder 6"/>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
        <p:nvSpPr>
          <p:cNvPr id="12" name="Ötszög 11" descr="Díszítő ötszög">
            <a:extLst>
              <a:ext uri="{FF2B5EF4-FFF2-40B4-BE49-F238E27FC236}">
                <a16:creationId xmlns:a16="http://schemas.microsoft.com/office/drawing/2014/main" id="{49EBB7F7-F939-0044-BA7E-620D4DD7763C}"/>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3" name="Ötszög 12" descr="Díszítő ötszög">
            <a:extLst>
              <a:ext uri="{FF2B5EF4-FFF2-40B4-BE49-F238E27FC236}">
                <a16:creationId xmlns:a16="http://schemas.microsoft.com/office/drawing/2014/main" id="{7C837BFD-14D2-F10F-5C69-3F18E5141C7E}"/>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4" name="Ötszög 13" descr="Díszítő ötszög">
            <a:extLst>
              <a:ext uri="{FF2B5EF4-FFF2-40B4-BE49-F238E27FC236}">
                <a16:creationId xmlns:a16="http://schemas.microsoft.com/office/drawing/2014/main" id="{802888AB-338A-F9F3-748F-F6CC3228E04F}"/>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5" name="Ötszög 14" descr="Díszítő ötszög">
            <a:extLst>
              <a:ext uri="{FF2B5EF4-FFF2-40B4-BE49-F238E27FC236}">
                <a16:creationId xmlns:a16="http://schemas.microsoft.com/office/drawing/2014/main" id="{9C5613A0-0281-9B67-DE32-E89BCC9452B3}"/>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6" name="Ötszög 15" descr="Díszítő ötszög">
            <a:extLst>
              <a:ext uri="{FF2B5EF4-FFF2-40B4-BE49-F238E27FC236}">
                <a16:creationId xmlns:a16="http://schemas.microsoft.com/office/drawing/2014/main" id="{0F29A33F-D373-4F4F-6514-89D25D1AB9B9}"/>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5009809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Kép képaláírással">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hu-HU"/>
              <a:t>Mintacím szerkesztése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u-HU"/>
              <a:t>Kép beszúrásához kattintson az ikonra</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363EFA5E-FA76-400D-B3DC-F0BA90E6D107}" type="datetimeFigureOut">
              <a:rPr lang="en-US" smtClean="0"/>
              <a:t>2/26/2025</a:t>
            </a:fld>
            <a:endParaRPr lang="en-US" dirty="0"/>
          </a:p>
        </p:txBody>
      </p:sp>
      <p:sp>
        <p:nvSpPr>
          <p:cNvPr id="6" name="Footer Placeholder 5"/>
          <p:cNvSpPr>
            <a:spLocks noGrp="1"/>
          </p:cNvSpPr>
          <p:nvPr>
            <p:ph type="ftr" sz="quarter" idx="11"/>
          </p:nvPr>
        </p:nvSpPr>
        <p:spPr/>
        <p:txBody>
          <a:bodyPr/>
          <a:lstStyle/>
          <a:p>
            <a:pPr rtl="0"/>
            <a:endParaRPr lang="hu-HU" noProof="0" dirty="0"/>
          </a:p>
        </p:txBody>
      </p:sp>
      <p:sp>
        <p:nvSpPr>
          <p:cNvPr id="7" name="Slide Number Placeholder 6"/>
          <p:cNvSpPr>
            <a:spLocks noGrp="1"/>
          </p:cNvSpPr>
          <p:nvPr>
            <p:ph type="sldNum" sz="quarter" idx="12"/>
          </p:nvPr>
        </p:nvSpPr>
        <p:spPr/>
        <p:txBody>
          <a:bodyPr/>
          <a:lstStyle/>
          <a:p>
            <a:pPr rtl="0"/>
            <a:fld id="{19B51A1E-902D-48AF-9020-955120F399B6}" type="slidenum">
              <a:rPr lang="hu-HU" noProof="0" smtClean="0"/>
              <a:pPr/>
              <a:t>‹#›</a:t>
            </a:fld>
            <a:endParaRPr lang="hu-HU" noProof="0" dirty="0"/>
          </a:p>
        </p:txBody>
      </p:sp>
      <p:sp>
        <p:nvSpPr>
          <p:cNvPr id="12" name="Ötszög 11" descr="Díszítő ötszög">
            <a:extLst>
              <a:ext uri="{FF2B5EF4-FFF2-40B4-BE49-F238E27FC236}">
                <a16:creationId xmlns:a16="http://schemas.microsoft.com/office/drawing/2014/main" id="{1B6777A1-7F2D-0A11-9EB8-54738BCED463}"/>
              </a:ext>
            </a:extLst>
          </p:cNvPr>
          <p:cNvSpPr/>
          <p:nvPr userDrawn="1"/>
        </p:nvSpPr>
        <p:spPr>
          <a:xfrm rot="20343812">
            <a:off x="4203000" y="4958316"/>
            <a:ext cx="1756955" cy="1673292"/>
          </a:xfrm>
          <a:prstGeom prst="pentagon">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3" name="Ötszög 12" descr="Díszítő ötszög">
            <a:extLst>
              <a:ext uri="{FF2B5EF4-FFF2-40B4-BE49-F238E27FC236}">
                <a16:creationId xmlns:a16="http://schemas.microsoft.com/office/drawing/2014/main" id="{4202736F-3EBF-243A-D8E4-D4B3498C554E}"/>
              </a:ext>
            </a:extLst>
          </p:cNvPr>
          <p:cNvSpPr/>
          <p:nvPr userDrawn="1"/>
        </p:nvSpPr>
        <p:spPr>
          <a:xfrm rot="9580640">
            <a:off x="5319672" y="4767992"/>
            <a:ext cx="1189880" cy="1133219"/>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4" name="Ötszög 13" descr="Díszítő ötszög">
            <a:extLst>
              <a:ext uri="{FF2B5EF4-FFF2-40B4-BE49-F238E27FC236}">
                <a16:creationId xmlns:a16="http://schemas.microsoft.com/office/drawing/2014/main" id="{AD43EF53-3938-8750-D48B-684C3B913D69}"/>
              </a:ext>
            </a:extLst>
          </p:cNvPr>
          <p:cNvSpPr/>
          <p:nvPr userDrawn="1"/>
        </p:nvSpPr>
        <p:spPr>
          <a:xfrm rot="14352768">
            <a:off x="10166922" y="839584"/>
            <a:ext cx="757111" cy="721058"/>
          </a:xfrm>
          <a:prstGeom prst="pentagon">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5" name="Ötszög 14" descr="Díszítő ötszög">
            <a:extLst>
              <a:ext uri="{FF2B5EF4-FFF2-40B4-BE49-F238E27FC236}">
                <a16:creationId xmlns:a16="http://schemas.microsoft.com/office/drawing/2014/main" id="{5F6BD947-1D48-C8C2-7CD0-5664F3004779}"/>
              </a:ext>
            </a:extLst>
          </p:cNvPr>
          <p:cNvSpPr/>
          <p:nvPr userDrawn="1"/>
        </p:nvSpPr>
        <p:spPr>
          <a:xfrm rot="6795563">
            <a:off x="10691432" y="717562"/>
            <a:ext cx="406272" cy="386926"/>
          </a:xfrm>
          <a:prstGeom prst="pentagon">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16" name="Ötszög 15" descr="Díszítő ötszög">
            <a:extLst>
              <a:ext uri="{FF2B5EF4-FFF2-40B4-BE49-F238E27FC236}">
                <a16:creationId xmlns:a16="http://schemas.microsoft.com/office/drawing/2014/main" id="{D65910C6-2686-3E42-656A-E21C2687EBC4}"/>
              </a:ext>
            </a:extLst>
          </p:cNvPr>
          <p:cNvSpPr/>
          <p:nvPr userDrawn="1"/>
        </p:nvSpPr>
        <p:spPr>
          <a:xfrm rot="6795563">
            <a:off x="11499862" y="319403"/>
            <a:ext cx="139300" cy="132667"/>
          </a:xfrm>
          <a:prstGeom prst="pentagon">
            <a:avLst/>
          </a:prstGeom>
          <a:solidFill>
            <a:srgbClr val="9F759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Tree>
    <p:extLst>
      <p:ext uri="{BB962C8B-B14F-4D97-AF65-F5344CB8AC3E}">
        <p14:creationId xmlns:p14="http://schemas.microsoft.com/office/powerpoint/2010/main" val="2067267290"/>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image" Target="../media/image2.pn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4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hu-HU"/>
              <a:t>Mintacím szerkesztése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smtClean="0"/>
              <a:t>2/26/2025</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pPr rtl="0"/>
            <a:endParaRPr lang="hu-HU" noProof="0"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pPr rtl="0"/>
            <a:fld id="{19B51A1E-902D-48AF-9020-955120F399B6}" type="slidenum">
              <a:rPr lang="hu-HU" noProof="0" smtClean="0"/>
              <a:pPr/>
              <a:t>‹#›</a:t>
            </a:fld>
            <a:endParaRPr lang="hu-HU" noProof="0" dirty="0"/>
          </a:p>
        </p:txBody>
      </p:sp>
      <p:sp>
        <p:nvSpPr>
          <p:cNvPr id="8" name="Téglalap 7">
            <a:extLst>
              <a:ext uri="{FF2B5EF4-FFF2-40B4-BE49-F238E27FC236}">
                <a16:creationId xmlns:a16="http://schemas.microsoft.com/office/drawing/2014/main" id="{DED89373-9DDD-B5FC-2203-BD8CF2665249}"/>
              </a:ext>
            </a:extLst>
          </p:cNvPr>
          <p:cNvSpPr/>
          <p:nvPr userDrawn="1"/>
        </p:nvSpPr>
        <p:spPr>
          <a:xfrm>
            <a:off x="0" y="6191250"/>
            <a:ext cx="12192000" cy="666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sp>
        <p:nvSpPr>
          <p:cNvPr id="9" name="Szabadkézi sokszög: Alakzat 6">
            <a:extLst>
              <a:ext uri="{FF2B5EF4-FFF2-40B4-BE49-F238E27FC236}">
                <a16:creationId xmlns:a16="http://schemas.microsoft.com/office/drawing/2014/main" id="{381A0709-B2BD-1856-1F32-4F6A9EADE884}"/>
              </a:ext>
            </a:extLst>
          </p:cNvPr>
          <p:cNvSpPr/>
          <p:nvPr userDrawn="1"/>
        </p:nvSpPr>
        <p:spPr>
          <a:xfrm>
            <a:off x="-2" y="-508000"/>
            <a:ext cx="12192002" cy="7365999"/>
          </a:xfrm>
          <a:custGeom>
            <a:avLst/>
            <a:gdLst>
              <a:gd name="connsiteX0" fmla="*/ 108003 w 12207886"/>
              <a:gd name="connsiteY0" fmla="*/ 108001 h 6858000"/>
              <a:gd name="connsiteX1" fmla="*/ 108003 w 12207886"/>
              <a:gd name="connsiteY1" fmla="*/ 6750000 h 6858000"/>
              <a:gd name="connsiteX2" fmla="*/ 12084002 w 12207886"/>
              <a:gd name="connsiteY2" fmla="*/ 6750000 h 6858000"/>
              <a:gd name="connsiteX3" fmla="*/ 12084002 w 12207886"/>
              <a:gd name="connsiteY3" fmla="*/ 108001 h 6858000"/>
              <a:gd name="connsiteX4" fmla="*/ 12084002 w 12207886"/>
              <a:gd name="connsiteY4" fmla="*/ 0 h 6858000"/>
              <a:gd name="connsiteX5" fmla="*/ 12192002 w 12207886"/>
              <a:gd name="connsiteY5" fmla="*/ 0 h 6858000"/>
              <a:gd name="connsiteX6" fmla="*/ 12192002 w 12207886"/>
              <a:gd name="connsiteY6" fmla="*/ 1 h 6858000"/>
              <a:gd name="connsiteX7" fmla="*/ 12207884 w 12207886"/>
              <a:gd name="connsiteY7" fmla="*/ 1 h 6858000"/>
              <a:gd name="connsiteX8" fmla="*/ 12207884 w 12207886"/>
              <a:gd name="connsiteY8" fmla="*/ 108001 h 6858000"/>
              <a:gd name="connsiteX9" fmla="*/ 12192002 w 12207886"/>
              <a:gd name="connsiteY9" fmla="*/ 108001 h 6858000"/>
              <a:gd name="connsiteX10" fmla="*/ 12192002 w 12207886"/>
              <a:gd name="connsiteY10" fmla="*/ 6750000 h 6858000"/>
              <a:gd name="connsiteX11" fmla="*/ 12207886 w 12207886"/>
              <a:gd name="connsiteY11" fmla="*/ 6750000 h 6858000"/>
              <a:gd name="connsiteX12" fmla="*/ 12207886 w 12207886"/>
              <a:gd name="connsiteY12" fmla="*/ 6858000 h 6858000"/>
              <a:gd name="connsiteX13" fmla="*/ 12192002 w 12207886"/>
              <a:gd name="connsiteY13" fmla="*/ 6858000 h 6858000"/>
              <a:gd name="connsiteX14" fmla="*/ 12192002 w 12207886"/>
              <a:gd name="connsiteY14" fmla="*/ 6858000 h 6858000"/>
              <a:gd name="connsiteX15" fmla="*/ 12084002 w 12207886"/>
              <a:gd name="connsiteY15" fmla="*/ 6858000 h 6858000"/>
              <a:gd name="connsiteX16" fmla="*/ 12084002 w 12207886"/>
              <a:gd name="connsiteY16" fmla="*/ 6858000 h 6858000"/>
              <a:gd name="connsiteX17" fmla="*/ 108003 w 12207886"/>
              <a:gd name="connsiteY17" fmla="*/ 6858000 h 6858000"/>
              <a:gd name="connsiteX18" fmla="*/ 108003 w 12207886"/>
              <a:gd name="connsiteY18" fmla="*/ 6858000 h 6858000"/>
              <a:gd name="connsiteX19" fmla="*/ 3 w 12207886"/>
              <a:gd name="connsiteY19" fmla="*/ 6858000 h 6858000"/>
              <a:gd name="connsiteX20" fmla="*/ 3 w 12207886"/>
              <a:gd name="connsiteY20" fmla="*/ 6858000 h 6858000"/>
              <a:gd name="connsiteX21" fmla="*/ 1 w 12207886"/>
              <a:gd name="connsiteY21" fmla="*/ 6858000 h 6858000"/>
              <a:gd name="connsiteX22" fmla="*/ 1 w 12207886"/>
              <a:gd name="connsiteY22" fmla="*/ 6750000 h 6858000"/>
              <a:gd name="connsiteX23" fmla="*/ 3 w 12207886"/>
              <a:gd name="connsiteY23" fmla="*/ 6750000 h 6858000"/>
              <a:gd name="connsiteX24" fmla="*/ 3 w 12207886"/>
              <a:gd name="connsiteY24" fmla="*/ 108001 h 6858000"/>
              <a:gd name="connsiteX25" fmla="*/ 0 w 12207886"/>
              <a:gd name="connsiteY25" fmla="*/ 108001 h 6858000"/>
              <a:gd name="connsiteX26" fmla="*/ 0 w 12207886"/>
              <a:gd name="connsiteY26" fmla="*/ 1 h 6858000"/>
              <a:gd name="connsiteX27" fmla="*/ 3 w 12207886"/>
              <a:gd name="connsiteY27" fmla="*/ 1 h 6858000"/>
              <a:gd name="connsiteX28" fmla="*/ 3 w 12207886"/>
              <a:gd name="connsiteY28" fmla="*/ 0 h 6858000"/>
              <a:gd name="connsiteX29" fmla="*/ 108003 w 12207886"/>
              <a:gd name="connsiteY29" fmla="*/ 0 h 6858000"/>
              <a:gd name="connsiteX30" fmla="*/ 108003 w 12207886"/>
              <a:gd name="connsiteY30" fmla="*/ 1 h 6858000"/>
              <a:gd name="connsiteX31" fmla="*/ 12084002 w 12207886"/>
              <a:gd name="connsiteY31" fmla="*/ 1 h 6858000"/>
              <a:gd name="connsiteX0" fmla="*/ 108003 w 12207886"/>
              <a:gd name="connsiteY0" fmla="*/ 108001 h 6858000"/>
              <a:gd name="connsiteX1" fmla="*/ 108003 w 12207886"/>
              <a:gd name="connsiteY1" fmla="*/ 6750000 h 6858000"/>
              <a:gd name="connsiteX2" fmla="*/ 12084002 w 12207886"/>
              <a:gd name="connsiteY2" fmla="*/ 6750000 h 6858000"/>
              <a:gd name="connsiteX3" fmla="*/ 12084002 w 12207886"/>
              <a:gd name="connsiteY3" fmla="*/ 108001 h 6858000"/>
              <a:gd name="connsiteX4" fmla="*/ 108003 w 12207886"/>
              <a:gd name="connsiteY4" fmla="*/ 108001 h 6858000"/>
              <a:gd name="connsiteX5" fmla="*/ 12084002 w 12207886"/>
              <a:gd name="connsiteY5" fmla="*/ 0 h 6858000"/>
              <a:gd name="connsiteX6" fmla="*/ 12192002 w 12207886"/>
              <a:gd name="connsiteY6" fmla="*/ 0 h 6858000"/>
              <a:gd name="connsiteX7" fmla="*/ 12192002 w 12207886"/>
              <a:gd name="connsiteY7" fmla="*/ 1 h 6858000"/>
              <a:gd name="connsiteX8" fmla="*/ 12207884 w 12207886"/>
              <a:gd name="connsiteY8" fmla="*/ 1 h 6858000"/>
              <a:gd name="connsiteX9" fmla="*/ 12192002 w 12207886"/>
              <a:gd name="connsiteY9" fmla="*/ 108001 h 6858000"/>
              <a:gd name="connsiteX10" fmla="*/ 12192002 w 12207886"/>
              <a:gd name="connsiteY10" fmla="*/ 6750000 h 6858000"/>
              <a:gd name="connsiteX11" fmla="*/ 12207886 w 12207886"/>
              <a:gd name="connsiteY11" fmla="*/ 6750000 h 6858000"/>
              <a:gd name="connsiteX12" fmla="*/ 12207886 w 12207886"/>
              <a:gd name="connsiteY12" fmla="*/ 6858000 h 6858000"/>
              <a:gd name="connsiteX13" fmla="*/ 12192002 w 12207886"/>
              <a:gd name="connsiteY13" fmla="*/ 6858000 h 6858000"/>
              <a:gd name="connsiteX14" fmla="*/ 12192002 w 12207886"/>
              <a:gd name="connsiteY14" fmla="*/ 6858000 h 6858000"/>
              <a:gd name="connsiteX15" fmla="*/ 12084002 w 12207886"/>
              <a:gd name="connsiteY15" fmla="*/ 6858000 h 6858000"/>
              <a:gd name="connsiteX16" fmla="*/ 12084002 w 12207886"/>
              <a:gd name="connsiteY16" fmla="*/ 6858000 h 6858000"/>
              <a:gd name="connsiteX17" fmla="*/ 108003 w 12207886"/>
              <a:gd name="connsiteY17" fmla="*/ 6858000 h 6858000"/>
              <a:gd name="connsiteX18" fmla="*/ 108003 w 12207886"/>
              <a:gd name="connsiteY18" fmla="*/ 6858000 h 6858000"/>
              <a:gd name="connsiteX19" fmla="*/ 3 w 12207886"/>
              <a:gd name="connsiteY19" fmla="*/ 6858000 h 6858000"/>
              <a:gd name="connsiteX20" fmla="*/ 3 w 12207886"/>
              <a:gd name="connsiteY20" fmla="*/ 6858000 h 6858000"/>
              <a:gd name="connsiteX21" fmla="*/ 1 w 12207886"/>
              <a:gd name="connsiteY21" fmla="*/ 6858000 h 6858000"/>
              <a:gd name="connsiteX22" fmla="*/ 1 w 12207886"/>
              <a:gd name="connsiteY22" fmla="*/ 6750000 h 6858000"/>
              <a:gd name="connsiteX23" fmla="*/ 3 w 12207886"/>
              <a:gd name="connsiteY23" fmla="*/ 6750000 h 6858000"/>
              <a:gd name="connsiteX24" fmla="*/ 3 w 12207886"/>
              <a:gd name="connsiteY24" fmla="*/ 108001 h 6858000"/>
              <a:gd name="connsiteX25" fmla="*/ 0 w 12207886"/>
              <a:gd name="connsiteY25" fmla="*/ 108001 h 6858000"/>
              <a:gd name="connsiteX26" fmla="*/ 0 w 12207886"/>
              <a:gd name="connsiteY26" fmla="*/ 1 h 6858000"/>
              <a:gd name="connsiteX27" fmla="*/ 3 w 12207886"/>
              <a:gd name="connsiteY27" fmla="*/ 1 h 6858000"/>
              <a:gd name="connsiteX28" fmla="*/ 3 w 12207886"/>
              <a:gd name="connsiteY28" fmla="*/ 0 h 6858000"/>
              <a:gd name="connsiteX29" fmla="*/ 108003 w 12207886"/>
              <a:gd name="connsiteY29" fmla="*/ 0 h 6858000"/>
              <a:gd name="connsiteX30" fmla="*/ 108003 w 12207886"/>
              <a:gd name="connsiteY30" fmla="*/ 1 h 6858000"/>
              <a:gd name="connsiteX31" fmla="*/ 12084002 w 12207886"/>
              <a:gd name="connsiteY31" fmla="*/ 1 h 6858000"/>
              <a:gd name="connsiteX32" fmla="*/ 12084002 w 12207886"/>
              <a:gd name="connsiteY32" fmla="*/ 0 h 6858000"/>
              <a:gd name="connsiteX0" fmla="*/ 108003 w 12207886"/>
              <a:gd name="connsiteY0" fmla="*/ 108001 h 6858000"/>
              <a:gd name="connsiteX1" fmla="*/ 108003 w 12207886"/>
              <a:gd name="connsiteY1" fmla="*/ 6750000 h 6858000"/>
              <a:gd name="connsiteX2" fmla="*/ 12084002 w 12207886"/>
              <a:gd name="connsiteY2" fmla="*/ 6750000 h 6858000"/>
              <a:gd name="connsiteX3" fmla="*/ 12084002 w 12207886"/>
              <a:gd name="connsiteY3" fmla="*/ 108001 h 6858000"/>
              <a:gd name="connsiteX4" fmla="*/ 108003 w 12207886"/>
              <a:gd name="connsiteY4" fmla="*/ 108001 h 6858000"/>
              <a:gd name="connsiteX5" fmla="*/ 12084002 w 12207886"/>
              <a:gd name="connsiteY5" fmla="*/ 0 h 6858000"/>
              <a:gd name="connsiteX6" fmla="*/ 12192002 w 12207886"/>
              <a:gd name="connsiteY6" fmla="*/ 0 h 6858000"/>
              <a:gd name="connsiteX7" fmla="*/ 12192002 w 12207886"/>
              <a:gd name="connsiteY7" fmla="*/ 1 h 6858000"/>
              <a:gd name="connsiteX8" fmla="*/ 12192002 w 12207886"/>
              <a:gd name="connsiteY8" fmla="*/ 108001 h 6858000"/>
              <a:gd name="connsiteX9" fmla="*/ 12192002 w 12207886"/>
              <a:gd name="connsiteY9" fmla="*/ 6750000 h 6858000"/>
              <a:gd name="connsiteX10" fmla="*/ 12207886 w 12207886"/>
              <a:gd name="connsiteY10" fmla="*/ 6750000 h 6858000"/>
              <a:gd name="connsiteX11" fmla="*/ 12207886 w 12207886"/>
              <a:gd name="connsiteY11" fmla="*/ 6858000 h 6858000"/>
              <a:gd name="connsiteX12" fmla="*/ 12192002 w 12207886"/>
              <a:gd name="connsiteY12" fmla="*/ 6858000 h 6858000"/>
              <a:gd name="connsiteX13" fmla="*/ 12192002 w 12207886"/>
              <a:gd name="connsiteY13" fmla="*/ 6858000 h 6858000"/>
              <a:gd name="connsiteX14" fmla="*/ 12084002 w 12207886"/>
              <a:gd name="connsiteY14" fmla="*/ 6858000 h 6858000"/>
              <a:gd name="connsiteX15" fmla="*/ 12084002 w 12207886"/>
              <a:gd name="connsiteY15" fmla="*/ 6858000 h 6858000"/>
              <a:gd name="connsiteX16" fmla="*/ 108003 w 12207886"/>
              <a:gd name="connsiteY16" fmla="*/ 6858000 h 6858000"/>
              <a:gd name="connsiteX17" fmla="*/ 108003 w 12207886"/>
              <a:gd name="connsiteY17" fmla="*/ 6858000 h 6858000"/>
              <a:gd name="connsiteX18" fmla="*/ 3 w 12207886"/>
              <a:gd name="connsiteY18" fmla="*/ 6858000 h 6858000"/>
              <a:gd name="connsiteX19" fmla="*/ 3 w 12207886"/>
              <a:gd name="connsiteY19" fmla="*/ 6858000 h 6858000"/>
              <a:gd name="connsiteX20" fmla="*/ 1 w 12207886"/>
              <a:gd name="connsiteY20" fmla="*/ 6858000 h 6858000"/>
              <a:gd name="connsiteX21" fmla="*/ 1 w 12207886"/>
              <a:gd name="connsiteY21" fmla="*/ 6750000 h 6858000"/>
              <a:gd name="connsiteX22" fmla="*/ 3 w 12207886"/>
              <a:gd name="connsiteY22" fmla="*/ 6750000 h 6858000"/>
              <a:gd name="connsiteX23" fmla="*/ 3 w 12207886"/>
              <a:gd name="connsiteY23" fmla="*/ 108001 h 6858000"/>
              <a:gd name="connsiteX24" fmla="*/ 0 w 12207886"/>
              <a:gd name="connsiteY24" fmla="*/ 108001 h 6858000"/>
              <a:gd name="connsiteX25" fmla="*/ 0 w 12207886"/>
              <a:gd name="connsiteY25" fmla="*/ 1 h 6858000"/>
              <a:gd name="connsiteX26" fmla="*/ 3 w 12207886"/>
              <a:gd name="connsiteY26" fmla="*/ 1 h 6858000"/>
              <a:gd name="connsiteX27" fmla="*/ 3 w 12207886"/>
              <a:gd name="connsiteY27" fmla="*/ 0 h 6858000"/>
              <a:gd name="connsiteX28" fmla="*/ 108003 w 12207886"/>
              <a:gd name="connsiteY28" fmla="*/ 0 h 6858000"/>
              <a:gd name="connsiteX29" fmla="*/ 108003 w 12207886"/>
              <a:gd name="connsiteY29" fmla="*/ 1 h 6858000"/>
              <a:gd name="connsiteX30" fmla="*/ 12084002 w 12207886"/>
              <a:gd name="connsiteY30" fmla="*/ 1 h 6858000"/>
              <a:gd name="connsiteX31" fmla="*/ 12084002 w 12207886"/>
              <a:gd name="connsiteY31" fmla="*/ 0 h 6858000"/>
              <a:gd name="connsiteX0" fmla="*/ 108003 w 12207886"/>
              <a:gd name="connsiteY0" fmla="*/ 108001 h 6858000"/>
              <a:gd name="connsiteX1" fmla="*/ 108003 w 12207886"/>
              <a:gd name="connsiteY1" fmla="*/ 6750000 h 6858000"/>
              <a:gd name="connsiteX2" fmla="*/ 12084002 w 12207886"/>
              <a:gd name="connsiteY2" fmla="*/ 6750000 h 6858000"/>
              <a:gd name="connsiteX3" fmla="*/ 12084002 w 12207886"/>
              <a:gd name="connsiteY3" fmla="*/ 108001 h 6858000"/>
              <a:gd name="connsiteX4" fmla="*/ 108003 w 12207886"/>
              <a:gd name="connsiteY4" fmla="*/ 108001 h 6858000"/>
              <a:gd name="connsiteX5" fmla="*/ 12084002 w 12207886"/>
              <a:gd name="connsiteY5" fmla="*/ 0 h 6858000"/>
              <a:gd name="connsiteX6" fmla="*/ 12192002 w 12207886"/>
              <a:gd name="connsiteY6" fmla="*/ 0 h 6858000"/>
              <a:gd name="connsiteX7" fmla="*/ 12192002 w 12207886"/>
              <a:gd name="connsiteY7" fmla="*/ 1 h 6858000"/>
              <a:gd name="connsiteX8" fmla="*/ 12192002 w 12207886"/>
              <a:gd name="connsiteY8" fmla="*/ 6750000 h 6858000"/>
              <a:gd name="connsiteX9" fmla="*/ 12207886 w 12207886"/>
              <a:gd name="connsiteY9" fmla="*/ 6750000 h 6858000"/>
              <a:gd name="connsiteX10" fmla="*/ 12207886 w 12207886"/>
              <a:gd name="connsiteY10" fmla="*/ 6858000 h 6858000"/>
              <a:gd name="connsiteX11" fmla="*/ 12192002 w 12207886"/>
              <a:gd name="connsiteY11" fmla="*/ 6858000 h 6858000"/>
              <a:gd name="connsiteX12" fmla="*/ 12192002 w 12207886"/>
              <a:gd name="connsiteY12" fmla="*/ 6858000 h 6858000"/>
              <a:gd name="connsiteX13" fmla="*/ 12084002 w 12207886"/>
              <a:gd name="connsiteY13" fmla="*/ 6858000 h 6858000"/>
              <a:gd name="connsiteX14" fmla="*/ 12084002 w 12207886"/>
              <a:gd name="connsiteY14" fmla="*/ 6858000 h 6858000"/>
              <a:gd name="connsiteX15" fmla="*/ 108003 w 12207886"/>
              <a:gd name="connsiteY15" fmla="*/ 6858000 h 6858000"/>
              <a:gd name="connsiteX16" fmla="*/ 108003 w 12207886"/>
              <a:gd name="connsiteY16" fmla="*/ 6858000 h 6858000"/>
              <a:gd name="connsiteX17" fmla="*/ 3 w 12207886"/>
              <a:gd name="connsiteY17" fmla="*/ 6858000 h 6858000"/>
              <a:gd name="connsiteX18" fmla="*/ 3 w 12207886"/>
              <a:gd name="connsiteY18" fmla="*/ 6858000 h 6858000"/>
              <a:gd name="connsiteX19" fmla="*/ 1 w 12207886"/>
              <a:gd name="connsiteY19" fmla="*/ 6858000 h 6858000"/>
              <a:gd name="connsiteX20" fmla="*/ 1 w 12207886"/>
              <a:gd name="connsiteY20" fmla="*/ 6750000 h 6858000"/>
              <a:gd name="connsiteX21" fmla="*/ 3 w 12207886"/>
              <a:gd name="connsiteY21" fmla="*/ 6750000 h 6858000"/>
              <a:gd name="connsiteX22" fmla="*/ 3 w 12207886"/>
              <a:gd name="connsiteY22" fmla="*/ 108001 h 6858000"/>
              <a:gd name="connsiteX23" fmla="*/ 0 w 12207886"/>
              <a:gd name="connsiteY23" fmla="*/ 108001 h 6858000"/>
              <a:gd name="connsiteX24" fmla="*/ 0 w 12207886"/>
              <a:gd name="connsiteY24" fmla="*/ 1 h 6858000"/>
              <a:gd name="connsiteX25" fmla="*/ 3 w 12207886"/>
              <a:gd name="connsiteY25" fmla="*/ 1 h 6858000"/>
              <a:gd name="connsiteX26" fmla="*/ 3 w 12207886"/>
              <a:gd name="connsiteY26" fmla="*/ 0 h 6858000"/>
              <a:gd name="connsiteX27" fmla="*/ 108003 w 12207886"/>
              <a:gd name="connsiteY27" fmla="*/ 0 h 6858000"/>
              <a:gd name="connsiteX28" fmla="*/ 108003 w 12207886"/>
              <a:gd name="connsiteY28" fmla="*/ 1 h 6858000"/>
              <a:gd name="connsiteX29" fmla="*/ 12084002 w 12207886"/>
              <a:gd name="connsiteY29" fmla="*/ 1 h 6858000"/>
              <a:gd name="connsiteX30" fmla="*/ 12084002 w 12207886"/>
              <a:gd name="connsiteY30" fmla="*/ 0 h 6858000"/>
              <a:gd name="connsiteX0" fmla="*/ 108003 w 12207886"/>
              <a:gd name="connsiteY0" fmla="*/ 108001 h 6858000"/>
              <a:gd name="connsiteX1" fmla="*/ 108003 w 12207886"/>
              <a:gd name="connsiteY1" fmla="*/ 6750000 h 6858000"/>
              <a:gd name="connsiteX2" fmla="*/ 12084002 w 12207886"/>
              <a:gd name="connsiteY2" fmla="*/ 6750000 h 6858000"/>
              <a:gd name="connsiteX3" fmla="*/ 12084002 w 12207886"/>
              <a:gd name="connsiteY3" fmla="*/ 108001 h 6858000"/>
              <a:gd name="connsiteX4" fmla="*/ 108003 w 12207886"/>
              <a:gd name="connsiteY4" fmla="*/ 108001 h 6858000"/>
              <a:gd name="connsiteX5" fmla="*/ 12084002 w 12207886"/>
              <a:gd name="connsiteY5" fmla="*/ 1 h 6858000"/>
              <a:gd name="connsiteX6" fmla="*/ 12192002 w 12207886"/>
              <a:gd name="connsiteY6" fmla="*/ 0 h 6858000"/>
              <a:gd name="connsiteX7" fmla="*/ 12192002 w 12207886"/>
              <a:gd name="connsiteY7" fmla="*/ 1 h 6858000"/>
              <a:gd name="connsiteX8" fmla="*/ 12192002 w 12207886"/>
              <a:gd name="connsiteY8" fmla="*/ 6750000 h 6858000"/>
              <a:gd name="connsiteX9" fmla="*/ 12207886 w 12207886"/>
              <a:gd name="connsiteY9" fmla="*/ 6750000 h 6858000"/>
              <a:gd name="connsiteX10" fmla="*/ 12207886 w 12207886"/>
              <a:gd name="connsiteY10" fmla="*/ 6858000 h 6858000"/>
              <a:gd name="connsiteX11" fmla="*/ 12192002 w 12207886"/>
              <a:gd name="connsiteY11" fmla="*/ 6858000 h 6858000"/>
              <a:gd name="connsiteX12" fmla="*/ 12192002 w 12207886"/>
              <a:gd name="connsiteY12" fmla="*/ 6858000 h 6858000"/>
              <a:gd name="connsiteX13" fmla="*/ 12084002 w 12207886"/>
              <a:gd name="connsiteY13" fmla="*/ 6858000 h 6858000"/>
              <a:gd name="connsiteX14" fmla="*/ 12084002 w 12207886"/>
              <a:gd name="connsiteY14" fmla="*/ 6858000 h 6858000"/>
              <a:gd name="connsiteX15" fmla="*/ 108003 w 12207886"/>
              <a:gd name="connsiteY15" fmla="*/ 6858000 h 6858000"/>
              <a:gd name="connsiteX16" fmla="*/ 108003 w 12207886"/>
              <a:gd name="connsiteY16" fmla="*/ 6858000 h 6858000"/>
              <a:gd name="connsiteX17" fmla="*/ 3 w 12207886"/>
              <a:gd name="connsiteY17" fmla="*/ 6858000 h 6858000"/>
              <a:gd name="connsiteX18" fmla="*/ 3 w 12207886"/>
              <a:gd name="connsiteY18" fmla="*/ 6858000 h 6858000"/>
              <a:gd name="connsiteX19" fmla="*/ 1 w 12207886"/>
              <a:gd name="connsiteY19" fmla="*/ 6858000 h 6858000"/>
              <a:gd name="connsiteX20" fmla="*/ 1 w 12207886"/>
              <a:gd name="connsiteY20" fmla="*/ 6750000 h 6858000"/>
              <a:gd name="connsiteX21" fmla="*/ 3 w 12207886"/>
              <a:gd name="connsiteY21" fmla="*/ 6750000 h 6858000"/>
              <a:gd name="connsiteX22" fmla="*/ 3 w 12207886"/>
              <a:gd name="connsiteY22" fmla="*/ 108001 h 6858000"/>
              <a:gd name="connsiteX23" fmla="*/ 0 w 12207886"/>
              <a:gd name="connsiteY23" fmla="*/ 108001 h 6858000"/>
              <a:gd name="connsiteX24" fmla="*/ 0 w 12207886"/>
              <a:gd name="connsiteY24" fmla="*/ 1 h 6858000"/>
              <a:gd name="connsiteX25" fmla="*/ 3 w 12207886"/>
              <a:gd name="connsiteY25" fmla="*/ 1 h 6858000"/>
              <a:gd name="connsiteX26" fmla="*/ 3 w 12207886"/>
              <a:gd name="connsiteY26" fmla="*/ 0 h 6858000"/>
              <a:gd name="connsiteX27" fmla="*/ 108003 w 12207886"/>
              <a:gd name="connsiteY27" fmla="*/ 0 h 6858000"/>
              <a:gd name="connsiteX28" fmla="*/ 108003 w 12207886"/>
              <a:gd name="connsiteY28" fmla="*/ 1 h 6858000"/>
              <a:gd name="connsiteX29" fmla="*/ 12084002 w 12207886"/>
              <a:gd name="connsiteY29" fmla="*/ 1 h 6858000"/>
              <a:gd name="connsiteX0" fmla="*/ 108003 w 12207886"/>
              <a:gd name="connsiteY0" fmla="*/ 108001 h 6858000"/>
              <a:gd name="connsiteX1" fmla="*/ 108003 w 12207886"/>
              <a:gd name="connsiteY1" fmla="*/ 6750000 h 6858000"/>
              <a:gd name="connsiteX2" fmla="*/ 12084002 w 12207886"/>
              <a:gd name="connsiteY2" fmla="*/ 6750000 h 6858000"/>
              <a:gd name="connsiteX3" fmla="*/ 12084002 w 12207886"/>
              <a:gd name="connsiteY3" fmla="*/ 108001 h 6858000"/>
              <a:gd name="connsiteX4" fmla="*/ 108003 w 12207886"/>
              <a:gd name="connsiteY4" fmla="*/ 108001 h 6858000"/>
              <a:gd name="connsiteX5" fmla="*/ 12084002 w 12207886"/>
              <a:gd name="connsiteY5" fmla="*/ 1 h 6858000"/>
              <a:gd name="connsiteX6" fmla="*/ 12192002 w 12207886"/>
              <a:gd name="connsiteY6" fmla="*/ 0 h 6858000"/>
              <a:gd name="connsiteX7" fmla="*/ 12192002 w 12207886"/>
              <a:gd name="connsiteY7" fmla="*/ 1 h 6858000"/>
              <a:gd name="connsiteX8" fmla="*/ 12192002 w 12207886"/>
              <a:gd name="connsiteY8" fmla="*/ 6750000 h 6858000"/>
              <a:gd name="connsiteX9" fmla="*/ 12207886 w 12207886"/>
              <a:gd name="connsiteY9" fmla="*/ 6858000 h 6858000"/>
              <a:gd name="connsiteX10" fmla="*/ 12192002 w 12207886"/>
              <a:gd name="connsiteY10" fmla="*/ 6858000 h 6858000"/>
              <a:gd name="connsiteX11" fmla="*/ 12192002 w 12207886"/>
              <a:gd name="connsiteY11" fmla="*/ 6858000 h 6858000"/>
              <a:gd name="connsiteX12" fmla="*/ 12084002 w 12207886"/>
              <a:gd name="connsiteY12" fmla="*/ 6858000 h 6858000"/>
              <a:gd name="connsiteX13" fmla="*/ 12084002 w 12207886"/>
              <a:gd name="connsiteY13" fmla="*/ 6858000 h 6858000"/>
              <a:gd name="connsiteX14" fmla="*/ 108003 w 12207886"/>
              <a:gd name="connsiteY14" fmla="*/ 6858000 h 6858000"/>
              <a:gd name="connsiteX15" fmla="*/ 108003 w 12207886"/>
              <a:gd name="connsiteY15" fmla="*/ 6858000 h 6858000"/>
              <a:gd name="connsiteX16" fmla="*/ 3 w 12207886"/>
              <a:gd name="connsiteY16" fmla="*/ 6858000 h 6858000"/>
              <a:gd name="connsiteX17" fmla="*/ 3 w 12207886"/>
              <a:gd name="connsiteY17" fmla="*/ 6858000 h 6858000"/>
              <a:gd name="connsiteX18" fmla="*/ 1 w 12207886"/>
              <a:gd name="connsiteY18" fmla="*/ 6858000 h 6858000"/>
              <a:gd name="connsiteX19" fmla="*/ 1 w 12207886"/>
              <a:gd name="connsiteY19" fmla="*/ 6750000 h 6858000"/>
              <a:gd name="connsiteX20" fmla="*/ 3 w 12207886"/>
              <a:gd name="connsiteY20" fmla="*/ 6750000 h 6858000"/>
              <a:gd name="connsiteX21" fmla="*/ 3 w 12207886"/>
              <a:gd name="connsiteY21" fmla="*/ 108001 h 6858000"/>
              <a:gd name="connsiteX22" fmla="*/ 0 w 12207886"/>
              <a:gd name="connsiteY22" fmla="*/ 108001 h 6858000"/>
              <a:gd name="connsiteX23" fmla="*/ 0 w 12207886"/>
              <a:gd name="connsiteY23" fmla="*/ 1 h 6858000"/>
              <a:gd name="connsiteX24" fmla="*/ 3 w 12207886"/>
              <a:gd name="connsiteY24" fmla="*/ 1 h 6858000"/>
              <a:gd name="connsiteX25" fmla="*/ 3 w 12207886"/>
              <a:gd name="connsiteY25" fmla="*/ 0 h 6858000"/>
              <a:gd name="connsiteX26" fmla="*/ 108003 w 12207886"/>
              <a:gd name="connsiteY26" fmla="*/ 0 h 6858000"/>
              <a:gd name="connsiteX27" fmla="*/ 108003 w 12207886"/>
              <a:gd name="connsiteY27" fmla="*/ 1 h 6858000"/>
              <a:gd name="connsiteX28" fmla="*/ 12084002 w 12207886"/>
              <a:gd name="connsiteY28"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750000 h 6858000"/>
              <a:gd name="connsiteX9" fmla="*/ 12192002 w 12192002"/>
              <a:gd name="connsiteY9" fmla="*/ 6858000 h 6858000"/>
              <a:gd name="connsiteX10" fmla="*/ 12192002 w 12192002"/>
              <a:gd name="connsiteY10" fmla="*/ 6858000 h 6858000"/>
              <a:gd name="connsiteX11" fmla="*/ 12084002 w 12192002"/>
              <a:gd name="connsiteY11" fmla="*/ 6858000 h 6858000"/>
              <a:gd name="connsiteX12" fmla="*/ 12084002 w 12192002"/>
              <a:gd name="connsiteY12" fmla="*/ 6858000 h 6858000"/>
              <a:gd name="connsiteX13" fmla="*/ 108003 w 12192002"/>
              <a:gd name="connsiteY13" fmla="*/ 6858000 h 6858000"/>
              <a:gd name="connsiteX14" fmla="*/ 108003 w 12192002"/>
              <a:gd name="connsiteY14" fmla="*/ 6858000 h 6858000"/>
              <a:gd name="connsiteX15" fmla="*/ 3 w 12192002"/>
              <a:gd name="connsiteY15" fmla="*/ 6858000 h 6858000"/>
              <a:gd name="connsiteX16" fmla="*/ 3 w 12192002"/>
              <a:gd name="connsiteY16" fmla="*/ 6858000 h 6858000"/>
              <a:gd name="connsiteX17" fmla="*/ 1 w 12192002"/>
              <a:gd name="connsiteY17" fmla="*/ 6858000 h 6858000"/>
              <a:gd name="connsiteX18" fmla="*/ 1 w 12192002"/>
              <a:gd name="connsiteY18" fmla="*/ 6750000 h 6858000"/>
              <a:gd name="connsiteX19" fmla="*/ 3 w 12192002"/>
              <a:gd name="connsiteY19" fmla="*/ 6750000 h 6858000"/>
              <a:gd name="connsiteX20" fmla="*/ 3 w 12192002"/>
              <a:gd name="connsiteY20" fmla="*/ 108001 h 6858000"/>
              <a:gd name="connsiteX21" fmla="*/ 0 w 12192002"/>
              <a:gd name="connsiteY21" fmla="*/ 108001 h 6858000"/>
              <a:gd name="connsiteX22" fmla="*/ 0 w 12192002"/>
              <a:gd name="connsiteY22" fmla="*/ 1 h 6858000"/>
              <a:gd name="connsiteX23" fmla="*/ 3 w 12192002"/>
              <a:gd name="connsiteY23" fmla="*/ 1 h 6858000"/>
              <a:gd name="connsiteX24" fmla="*/ 3 w 12192002"/>
              <a:gd name="connsiteY24" fmla="*/ 0 h 6858000"/>
              <a:gd name="connsiteX25" fmla="*/ 108003 w 12192002"/>
              <a:gd name="connsiteY25" fmla="*/ 0 h 6858000"/>
              <a:gd name="connsiteX26" fmla="*/ 108003 w 12192002"/>
              <a:gd name="connsiteY26" fmla="*/ 1 h 6858000"/>
              <a:gd name="connsiteX27" fmla="*/ 12084002 w 12192002"/>
              <a:gd name="connsiteY27"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12084002 w 12192002"/>
              <a:gd name="connsiteY10" fmla="*/ 6858000 h 6858000"/>
              <a:gd name="connsiteX11" fmla="*/ 12084002 w 12192002"/>
              <a:gd name="connsiteY11" fmla="*/ 6858000 h 6858000"/>
              <a:gd name="connsiteX12" fmla="*/ 108003 w 12192002"/>
              <a:gd name="connsiteY12" fmla="*/ 6858000 h 6858000"/>
              <a:gd name="connsiteX13" fmla="*/ 108003 w 12192002"/>
              <a:gd name="connsiteY13" fmla="*/ 6858000 h 6858000"/>
              <a:gd name="connsiteX14" fmla="*/ 3 w 12192002"/>
              <a:gd name="connsiteY14" fmla="*/ 6858000 h 6858000"/>
              <a:gd name="connsiteX15" fmla="*/ 3 w 12192002"/>
              <a:gd name="connsiteY15" fmla="*/ 6858000 h 6858000"/>
              <a:gd name="connsiteX16" fmla="*/ 1 w 12192002"/>
              <a:gd name="connsiteY16" fmla="*/ 6858000 h 6858000"/>
              <a:gd name="connsiteX17" fmla="*/ 1 w 12192002"/>
              <a:gd name="connsiteY17" fmla="*/ 6750000 h 6858000"/>
              <a:gd name="connsiteX18" fmla="*/ 3 w 12192002"/>
              <a:gd name="connsiteY18" fmla="*/ 6750000 h 6858000"/>
              <a:gd name="connsiteX19" fmla="*/ 3 w 12192002"/>
              <a:gd name="connsiteY19" fmla="*/ 108001 h 6858000"/>
              <a:gd name="connsiteX20" fmla="*/ 0 w 12192002"/>
              <a:gd name="connsiteY20" fmla="*/ 108001 h 6858000"/>
              <a:gd name="connsiteX21" fmla="*/ 0 w 12192002"/>
              <a:gd name="connsiteY21" fmla="*/ 1 h 6858000"/>
              <a:gd name="connsiteX22" fmla="*/ 3 w 12192002"/>
              <a:gd name="connsiteY22" fmla="*/ 1 h 6858000"/>
              <a:gd name="connsiteX23" fmla="*/ 3 w 12192002"/>
              <a:gd name="connsiteY23" fmla="*/ 0 h 6858000"/>
              <a:gd name="connsiteX24" fmla="*/ 108003 w 12192002"/>
              <a:gd name="connsiteY24" fmla="*/ 0 h 6858000"/>
              <a:gd name="connsiteX25" fmla="*/ 108003 w 12192002"/>
              <a:gd name="connsiteY25" fmla="*/ 1 h 6858000"/>
              <a:gd name="connsiteX26" fmla="*/ 12084002 w 12192002"/>
              <a:gd name="connsiteY26"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12084002 w 12192002"/>
              <a:gd name="connsiteY10" fmla="*/ 6858000 h 6858000"/>
              <a:gd name="connsiteX11" fmla="*/ 108003 w 12192002"/>
              <a:gd name="connsiteY11" fmla="*/ 6858000 h 6858000"/>
              <a:gd name="connsiteX12" fmla="*/ 108003 w 12192002"/>
              <a:gd name="connsiteY12" fmla="*/ 6858000 h 6858000"/>
              <a:gd name="connsiteX13" fmla="*/ 3 w 12192002"/>
              <a:gd name="connsiteY13" fmla="*/ 6858000 h 6858000"/>
              <a:gd name="connsiteX14" fmla="*/ 3 w 12192002"/>
              <a:gd name="connsiteY14" fmla="*/ 6858000 h 6858000"/>
              <a:gd name="connsiteX15" fmla="*/ 1 w 12192002"/>
              <a:gd name="connsiteY15" fmla="*/ 6858000 h 6858000"/>
              <a:gd name="connsiteX16" fmla="*/ 1 w 12192002"/>
              <a:gd name="connsiteY16" fmla="*/ 6750000 h 6858000"/>
              <a:gd name="connsiteX17" fmla="*/ 3 w 12192002"/>
              <a:gd name="connsiteY17" fmla="*/ 6750000 h 6858000"/>
              <a:gd name="connsiteX18" fmla="*/ 3 w 12192002"/>
              <a:gd name="connsiteY18" fmla="*/ 108001 h 6858000"/>
              <a:gd name="connsiteX19" fmla="*/ 0 w 12192002"/>
              <a:gd name="connsiteY19" fmla="*/ 108001 h 6858000"/>
              <a:gd name="connsiteX20" fmla="*/ 0 w 12192002"/>
              <a:gd name="connsiteY20" fmla="*/ 1 h 6858000"/>
              <a:gd name="connsiteX21" fmla="*/ 3 w 12192002"/>
              <a:gd name="connsiteY21" fmla="*/ 1 h 6858000"/>
              <a:gd name="connsiteX22" fmla="*/ 3 w 12192002"/>
              <a:gd name="connsiteY22" fmla="*/ 0 h 6858000"/>
              <a:gd name="connsiteX23" fmla="*/ 108003 w 12192002"/>
              <a:gd name="connsiteY23" fmla="*/ 0 h 6858000"/>
              <a:gd name="connsiteX24" fmla="*/ 108003 w 12192002"/>
              <a:gd name="connsiteY24" fmla="*/ 1 h 6858000"/>
              <a:gd name="connsiteX25" fmla="*/ 12084002 w 12192002"/>
              <a:gd name="connsiteY25"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108003 w 12192002"/>
              <a:gd name="connsiteY10" fmla="*/ 6858000 h 6858000"/>
              <a:gd name="connsiteX11" fmla="*/ 108003 w 12192002"/>
              <a:gd name="connsiteY11" fmla="*/ 6858000 h 6858000"/>
              <a:gd name="connsiteX12" fmla="*/ 3 w 12192002"/>
              <a:gd name="connsiteY12" fmla="*/ 6858000 h 6858000"/>
              <a:gd name="connsiteX13" fmla="*/ 3 w 12192002"/>
              <a:gd name="connsiteY13" fmla="*/ 6858000 h 6858000"/>
              <a:gd name="connsiteX14" fmla="*/ 1 w 12192002"/>
              <a:gd name="connsiteY14" fmla="*/ 6858000 h 6858000"/>
              <a:gd name="connsiteX15" fmla="*/ 1 w 12192002"/>
              <a:gd name="connsiteY15" fmla="*/ 6750000 h 6858000"/>
              <a:gd name="connsiteX16" fmla="*/ 3 w 12192002"/>
              <a:gd name="connsiteY16" fmla="*/ 6750000 h 6858000"/>
              <a:gd name="connsiteX17" fmla="*/ 3 w 12192002"/>
              <a:gd name="connsiteY17" fmla="*/ 108001 h 6858000"/>
              <a:gd name="connsiteX18" fmla="*/ 0 w 12192002"/>
              <a:gd name="connsiteY18" fmla="*/ 108001 h 6858000"/>
              <a:gd name="connsiteX19" fmla="*/ 0 w 12192002"/>
              <a:gd name="connsiteY19" fmla="*/ 1 h 6858000"/>
              <a:gd name="connsiteX20" fmla="*/ 3 w 12192002"/>
              <a:gd name="connsiteY20" fmla="*/ 1 h 6858000"/>
              <a:gd name="connsiteX21" fmla="*/ 3 w 12192002"/>
              <a:gd name="connsiteY21" fmla="*/ 0 h 6858000"/>
              <a:gd name="connsiteX22" fmla="*/ 108003 w 12192002"/>
              <a:gd name="connsiteY22" fmla="*/ 0 h 6858000"/>
              <a:gd name="connsiteX23" fmla="*/ 108003 w 12192002"/>
              <a:gd name="connsiteY23" fmla="*/ 1 h 6858000"/>
              <a:gd name="connsiteX24" fmla="*/ 12084002 w 12192002"/>
              <a:gd name="connsiteY24"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108003 w 12192002"/>
              <a:gd name="connsiteY10" fmla="*/ 6858000 h 6858000"/>
              <a:gd name="connsiteX11" fmla="*/ 3 w 12192002"/>
              <a:gd name="connsiteY11" fmla="*/ 6858000 h 6858000"/>
              <a:gd name="connsiteX12" fmla="*/ 3 w 12192002"/>
              <a:gd name="connsiteY12" fmla="*/ 6858000 h 6858000"/>
              <a:gd name="connsiteX13" fmla="*/ 1 w 12192002"/>
              <a:gd name="connsiteY13" fmla="*/ 6858000 h 6858000"/>
              <a:gd name="connsiteX14" fmla="*/ 1 w 12192002"/>
              <a:gd name="connsiteY14" fmla="*/ 6750000 h 6858000"/>
              <a:gd name="connsiteX15" fmla="*/ 3 w 12192002"/>
              <a:gd name="connsiteY15" fmla="*/ 6750000 h 6858000"/>
              <a:gd name="connsiteX16" fmla="*/ 3 w 12192002"/>
              <a:gd name="connsiteY16" fmla="*/ 108001 h 6858000"/>
              <a:gd name="connsiteX17" fmla="*/ 0 w 12192002"/>
              <a:gd name="connsiteY17" fmla="*/ 108001 h 6858000"/>
              <a:gd name="connsiteX18" fmla="*/ 0 w 12192002"/>
              <a:gd name="connsiteY18" fmla="*/ 1 h 6858000"/>
              <a:gd name="connsiteX19" fmla="*/ 3 w 12192002"/>
              <a:gd name="connsiteY19" fmla="*/ 1 h 6858000"/>
              <a:gd name="connsiteX20" fmla="*/ 3 w 12192002"/>
              <a:gd name="connsiteY20" fmla="*/ 0 h 6858000"/>
              <a:gd name="connsiteX21" fmla="*/ 108003 w 12192002"/>
              <a:gd name="connsiteY21" fmla="*/ 0 h 6858000"/>
              <a:gd name="connsiteX22" fmla="*/ 108003 w 12192002"/>
              <a:gd name="connsiteY22" fmla="*/ 1 h 6858000"/>
              <a:gd name="connsiteX23" fmla="*/ 12084002 w 12192002"/>
              <a:gd name="connsiteY23"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108003 w 12192002"/>
              <a:gd name="connsiteY10" fmla="*/ 6858000 h 6858000"/>
              <a:gd name="connsiteX11" fmla="*/ 3 w 12192002"/>
              <a:gd name="connsiteY11" fmla="*/ 6858000 h 6858000"/>
              <a:gd name="connsiteX12" fmla="*/ 3 w 12192002"/>
              <a:gd name="connsiteY12" fmla="*/ 6858000 h 6858000"/>
              <a:gd name="connsiteX13" fmla="*/ 1 w 12192002"/>
              <a:gd name="connsiteY13" fmla="*/ 6858000 h 6858000"/>
              <a:gd name="connsiteX14" fmla="*/ 1 w 12192002"/>
              <a:gd name="connsiteY14" fmla="*/ 6750000 h 6858000"/>
              <a:gd name="connsiteX15" fmla="*/ 3 w 12192002"/>
              <a:gd name="connsiteY15" fmla="*/ 108001 h 6858000"/>
              <a:gd name="connsiteX16" fmla="*/ 0 w 12192002"/>
              <a:gd name="connsiteY16" fmla="*/ 108001 h 6858000"/>
              <a:gd name="connsiteX17" fmla="*/ 0 w 12192002"/>
              <a:gd name="connsiteY17" fmla="*/ 1 h 6858000"/>
              <a:gd name="connsiteX18" fmla="*/ 3 w 12192002"/>
              <a:gd name="connsiteY18" fmla="*/ 1 h 6858000"/>
              <a:gd name="connsiteX19" fmla="*/ 3 w 12192002"/>
              <a:gd name="connsiteY19" fmla="*/ 0 h 6858000"/>
              <a:gd name="connsiteX20" fmla="*/ 108003 w 12192002"/>
              <a:gd name="connsiteY20" fmla="*/ 0 h 6858000"/>
              <a:gd name="connsiteX21" fmla="*/ 108003 w 12192002"/>
              <a:gd name="connsiteY21" fmla="*/ 1 h 6858000"/>
              <a:gd name="connsiteX22" fmla="*/ 12084002 w 12192002"/>
              <a:gd name="connsiteY22"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3 w 12192002"/>
              <a:gd name="connsiteY10" fmla="*/ 6858000 h 6858000"/>
              <a:gd name="connsiteX11" fmla="*/ 3 w 12192002"/>
              <a:gd name="connsiteY11" fmla="*/ 6858000 h 6858000"/>
              <a:gd name="connsiteX12" fmla="*/ 1 w 12192002"/>
              <a:gd name="connsiteY12" fmla="*/ 6858000 h 6858000"/>
              <a:gd name="connsiteX13" fmla="*/ 1 w 12192002"/>
              <a:gd name="connsiteY13" fmla="*/ 6750000 h 6858000"/>
              <a:gd name="connsiteX14" fmla="*/ 3 w 12192002"/>
              <a:gd name="connsiteY14" fmla="*/ 108001 h 6858000"/>
              <a:gd name="connsiteX15" fmla="*/ 0 w 12192002"/>
              <a:gd name="connsiteY15" fmla="*/ 108001 h 6858000"/>
              <a:gd name="connsiteX16" fmla="*/ 0 w 12192002"/>
              <a:gd name="connsiteY16" fmla="*/ 1 h 6858000"/>
              <a:gd name="connsiteX17" fmla="*/ 3 w 12192002"/>
              <a:gd name="connsiteY17" fmla="*/ 1 h 6858000"/>
              <a:gd name="connsiteX18" fmla="*/ 3 w 12192002"/>
              <a:gd name="connsiteY18" fmla="*/ 0 h 6858000"/>
              <a:gd name="connsiteX19" fmla="*/ 108003 w 12192002"/>
              <a:gd name="connsiteY19" fmla="*/ 0 h 6858000"/>
              <a:gd name="connsiteX20" fmla="*/ 108003 w 12192002"/>
              <a:gd name="connsiteY20" fmla="*/ 1 h 6858000"/>
              <a:gd name="connsiteX21" fmla="*/ 12084002 w 12192002"/>
              <a:gd name="connsiteY21"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3 w 12192002"/>
              <a:gd name="connsiteY10" fmla="*/ 6858000 h 6858000"/>
              <a:gd name="connsiteX11" fmla="*/ 3 w 12192002"/>
              <a:gd name="connsiteY11" fmla="*/ 6858000 h 6858000"/>
              <a:gd name="connsiteX12" fmla="*/ 1 w 12192002"/>
              <a:gd name="connsiteY12" fmla="*/ 6858000 h 6858000"/>
              <a:gd name="connsiteX13" fmla="*/ 3 w 12192002"/>
              <a:gd name="connsiteY13" fmla="*/ 108001 h 6858000"/>
              <a:gd name="connsiteX14" fmla="*/ 0 w 12192002"/>
              <a:gd name="connsiteY14" fmla="*/ 108001 h 6858000"/>
              <a:gd name="connsiteX15" fmla="*/ 0 w 12192002"/>
              <a:gd name="connsiteY15" fmla="*/ 1 h 6858000"/>
              <a:gd name="connsiteX16" fmla="*/ 3 w 12192002"/>
              <a:gd name="connsiteY16" fmla="*/ 1 h 6858000"/>
              <a:gd name="connsiteX17" fmla="*/ 3 w 12192002"/>
              <a:gd name="connsiteY17" fmla="*/ 0 h 6858000"/>
              <a:gd name="connsiteX18" fmla="*/ 108003 w 12192002"/>
              <a:gd name="connsiteY18" fmla="*/ 0 h 6858000"/>
              <a:gd name="connsiteX19" fmla="*/ 108003 w 12192002"/>
              <a:gd name="connsiteY19" fmla="*/ 1 h 6858000"/>
              <a:gd name="connsiteX20" fmla="*/ 12084002 w 12192002"/>
              <a:gd name="connsiteY20" fmla="*/ 1 h 6858000"/>
              <a:gd name="connsiteX0" fmla="*/ 108003 w 12192002"/>
              <a:gd name="connsiteY0" fmla="*/ 108001 h 6858000"/>
              <a:gd name="connsiteX1" fmla="*/ 108003 w 12192002"/>
              <a:gd name="connsiteY1" fmla="*/ 6750000 h 6858000"/>
              <a:gd name="connsiteX2" fmla="*/ 12084002 w 12192002"/>
              <a:gd name="connsiteY2" fmla="*/ 6750000 h 6858000"/>
              <a:gd name="connsiteX3" fmla="*/ 12084002 w 12192002"/>
              <a:gd name="connsiteY3" fmla="*/ 108001 h 6858000"/>
              <a:gd name="connsiteX4" fmla="*/ 108003 w 12192002"/>
              <a:gd name="connsiteY4" fmla="*/ 108001 h 6858000"/>
              <a:gd name="connsiteX5" fmla="*/ 12084002 w 12192002"/>
              <a:gd name="connsiteY5" fmla="*/ 1 h 6858000"/>
              <a:gd name="connsiteX6" fmla="*/ 12192002 w 12192002"/>
              <a:gd name="connsiteY6" fmla="*/ 0 h 6858000"/>
              <a:gd name="connsiteX7" fmla="*/ 12192002 w 12192002"/>
              <a:gd name="connsiteY7" fmla="*/ 1 h 6858000"/>
              <a:gd name="connsiteX8" fmla="*/ 12192002 w 12192002"/>
              <a:gd name="connsiteY8" fmla="*/ 6858000 h 6858000"/>
              <a:gd name="connsiteX9" fmla="*/ 12192002 w 12192002"/>
              <a:gd name="connsiteY9" fmla="*/ 6858000 h 6858000"/>
              <a:gd name="connsiteX10" fmla="*/ 3 w 12192002"/>
              <a:gd name="connsiteY10" fmla="*/ 6858000 h 6858000"/>
              <a:gd name="connsiteX11" fmla="*/ 3 w 12192002"/>
              <a:gd name="connsiteY11" fmla="*/ 6858000 h 6858000"/>
              <a:gd name="connsiteX12" fmla="*/ 1 w 12192002"/>
              <a:gd name="connsiteY12" fmla="*/ 6858000 h 6858000"/>
              <a:gd name="connsiteX13" fmla="*/ 3 w 12192002"/>
              <a:gd name="connsiteY13" fmla="*/ 108001 h 6858000"/>
              <a:gd name="connsiteX14" fmla="*/ 0 w 12192002"/>
              <a:gd name="connsiteY14" fmla="*/ 1 h 6858000"/>
              <a:gd name="connsiteX15" fmla="*/ 3 w 12192002"/>
              <a:gd name="connsiteY15" fmla="*/ 1 h 6858000"/>
              <a:gd name="connsiteX16" fmla="*/ 3 w 12192002"/>
              <a:gd name="connsiteY16" fmla="*/ 0 h 6858000"/>
              <a:gd name="connsiteX17" fmla="*/ 108003 w 12192002"/>
              <a:gd name="connsiteY17" fmla="*/ 0 h 6858000"/>
              <a:gd name="connsiteX18" fmla="*/ 108003 w 12192002"/>
              <a:gd name="connsiteY18" fmla="*/ 1 h 6858000"/>
              <a:gd name="connsiteX19" fmla="*/ 12084002 w 12192002"/>
              <a:gd name="connsiteY19" fmla="*/ 1 h 6858000"/>
              <a:gd name="connsiteX0" fmla="*/ 108003 w 12192002"/>
              <a:gd name="connsiteY0" fmla="*/ 616000 h 7365999"/>
              <a:gd name="connsiteX1" fmla="*/ 108003 w 12192002"/>
              <a:gd name="connsiteY1" fmla="*/ 7257999 h 7365999"/>
              <a:gd name="connsiteX2" fmla="*/ 12084002 w 12192002"/>
              <a:gd name="connsiteY2" fmla="*/ 7257999 h 7365999"/>
              <a:gd name="connsiteX3" fmla="*/ 12084002 w 12192002"/>
              <a:gd name="connsiteY3" fmla="*/ 616000 h 7365999"/>
              <a:gd name="connsiteX4" fmla="*/ 108003 w 12192002"/>
              <a:gd name="connsiteY4" fmla="*/ 616000 h 7365999"/>
              <a:gd name="connsiteX5" fmla="*/ 12084002 w 12192002"/>
              <a:gd name="connsiteY5" fmla="*/ 508000 h 7365999"/>
              <a:gd name="connsiteX6" fmla="*/ 12192002 w 12192002"/>
              <a:gd name="connsiteY6" fmla="*/ 507999 h 7365999"/>
              <a:gd name="connsiteX7" fmla="*/ 12192002 w 12192002"/>
              <a:gd name="connsiteY7" fmla="*/ 508000 h 7365999"/>
              <a:gd name="connsiteX8" fmla="*/ 12192002 w 12192002"/>
              <a:gd name="connsiteY8" fmla="*/ 7365999 h 7365999"/>
              <a:gd name="connsiteX9" fmla="*/ 12192002 w 12192002"/>
              <a:gd name="connsiteY9" fmla="*/ 7365999 h 7365999"/>
              <a:gd name="connsiteX10" fmla="*/ 3 w 12192002"/>
              <a:gd name="connsiteY10" fmla="*/ 7365999 h 7365999"/>
              <a:gd name="connsiteX11" fmla="*/ 3 w 12192002"/>
              <a:gd name="connsiteY11" fmla="*/ 7365999 h 7365999"/>
              <a:gd name="connsiteX12" fmla="*/ 1 w 12192002"/>
              <a:gd name="connsiteY12" fmla="*/ 7365999 h 7365999"/>
              <a:gd name="connsiteX13" fmla="*/ 0 w 12192002"/>
              <a:gd name="connsiteY13" fmla="*/ 508000 h 7365999"/>
              <a:gd name="connsiteX14" fmla="*/ 3 w 12192002"/>
              <a:gd name="connsiteY14" fmla="*/ 508000 h 7365999"/>
              <a:gd name="connsiteX15" fmla="*/ 3 w 12192002"/>
              <a:gd name="connsiteY15" fmla="*/ 507999 h 7365999"/>
              <a:gd name="connsiteX16" fmla="*/ 108003 w 12192002"/>
              <a:gd name="connsiteY16" fmla="*/ 507999 h 7365999"/>
              <a:gd name="connsiteX17" fmla="*/ 108003 w 12192002"/>
              <a:gd name="connsiteY17" fmla="*/ 508000 h 7365999"/>
              <a:gd name="connsiteX18" fmla="*/ 12084002 w 12192002"/>
              <a:gd name="connsiteY18" fmla="*/ 508000 h 7365999"/>
              <a:gd name="connsiteX0" fmla="*/ 108003 w 12192002"/>
              <a:gd name="connsiteY0" fmla="*/ 616000 h 7365999"/>
              <a:gd name="connsiteX1" fmla="*/ 108003 w 12192002"/>
              <a:gd name="connsiteY1" fmla="*/ 7257999 h 7365999"/>
              <a:gd name="connsiteX2" fmla="*/ 12084002 w 12192002"/>
              <a:gd name="connsiteY2" fmla="*/ 7257999 h 7365999"/>
              <a:gd name="connsiteX3" fmla="*/ 12084002 w 12192002"/>
              <a:gd name="connsiteY3" fmla="*/ 616000 h 7365999"/>
              <a:gd name="connsiteX4" fmla="*/ 108003 w 12192002"/>
              <a:gd name="connsiteY4" fmla="*/ 616000 h 7365999"/>
              <a:gd name="connsiteX5" fmla="*/ 12084002 w 12192002"/>
              <a:gd name="connsiteY5" fmla="*/ 508000 h 7365999"/>
              <a:gd name="connsiteX6" fmla="*/ 12192002 w 12192002"/>
              <a:gd name="connsiteY6" fmla="*/ 507999 h 7365999"/>
              <a:gd name="connsiteX7" fmla="*/ 12192002 w 12192002"/>
              <a:gd name="connsiteY7" fmla="*/ 508000 h 7365999"/>
              <a:gd name="connsiteX8" fmla="*/ 12192002 w 12192002"/>
              <a:gd name="connsiteY8" fmla="*/ 7365999 h 7365999"/>
              <a:gd name="connsiteX9" fmla="*/ 12192002 w 12192002"/>
              <a:gd name="connsiteY9" fmla="*/ 7365999 h 7365999"/>
              <a:gd name="connsiteX10" fmla="*/ 3 w 12192002"/>
              <a:gd name="connsiteY10" fmla="*/ 7365999 h 7365999"/>
              <a:gd name="connsiteX11" fmla="*/ 3 w 12192002"/>
              <a:gd name="connsiteY11" fmla="*/ 7365999 h 7365999"/>
              <a:gd name="connsiteX12" fmla="*/ 1 w 12192002"/>
              <a:gd name="connsiteY12" fmla="*/ 7365999 h 7365999"/>
              <a:gd name="connsiteX13" fmla="*/ 0 w 12192002"/>
              <a:gd name="connsiteY13" fmla="*/ 508000 h 7365999"/>
              <a:gd name="connsiteX14" fmla="*/ 3 w 12192002"/>
              <a:gd name="connsiteY14" fmla="*/ 508000 h 7365999"/>
              <a:gd name="connsiteX15" fmla="*/ 3 w 12192002"/>
              <a:gd name="connsiteY15" fmla="*/ 507999 h 7365999"/>
              <a:gd name="connsiteX16" fmla="*/ 108003 w 12192002"/>
              <a:gd name="connsiteY16" fmla="*/ 507999 h 7365999"/>
              <a:gd name="connsiteX17" fmla="*/ 12084002 w 12192002"/>
              <a:gd name="connsiteY17" fmla="*/ 508000 h 7365999"/>
              <a:gd name="connsiteX0" fmla="*/ 108003 w 12192002"/>
              <a:gd name="connsiteY0" fmla="*/ 616000 h 7365999"/>
              <a:gd name="connsiteX1" fmla="*/ 108003 w 12192002"/>
              <a:gd name="connsiteY1" fmla="*/ 7257999 h 7365999"/>
              <a:gd name="connsiteX2" fmla="*/ 12084002 w 12192002"/>
              <a:gd name="connsiteY2" fmla="*/ 7257999 h 7365999"/>
              <a:gd name="connsiteX3" fmla="*/ 12084002 w 12192002"/>
              <a:gd name="connsiteY3" fmla="*/ 616000 h 7365999"/>
              <a:gd name="connsiteX4" fmla="*/ 108003 w 12192002"/>
              <a:gd name="connsiteY4" fmla="*/ 616000 h 7365999"/>
              <a:gd name="connsiteX5" fmla="*/ 12084002 w 12192002"/>
              <a:gd name="connsiteY5" fmla="*/ 508000 h 7365999"/>
              <a:gd name="connsiteX6" fmla="*/ 12192002 w 12192002"/>
              <a:gd name="connsiteY6" fmla="*/ 507999 h 7365999"/>
              <a:gd name="connsiteX7" fmla="*/ 12192002 w 12192002"/>
              <a:gd name="connsiteY7" fmla="*/ 508000 h 7365999"/>
              <a:gd name="connsiteX8" fmla="*/ 12192002 w 12192002"/>
              <a:gd name="connsiteY8" fmla="*/ 7365999 h 7365999"/>
              <a:gd name="connsiteX9" fmla="*/ 12192002 w 12192002"/>
              <a:gd name="connsiteY9" fmla="*/ 7365999 h 7365999"/>
              <a:gd name="connsiteX10" fmla="*/ 3 w 12192002"/>
              <a:gd name="connsiteY10" fmla="*/ 7365999 h 7365999"/>
              <a:gd name="connsiteX11" fmla="*/ 3 w 12192002"/>
              <a:gd name="connsiteY11" fmla="*/ 7365999 h 7365999"/>
              <a:gd name="connsiteX12" fmla="*/ 1 w 12192002"/>
              <a:gd name="connsiteY12" fmla="*/ 7365999 h 7365999"/>
              <a:gd name="connsiteX13" fmla="*/ 0 w 12192002"/>
              <a:gd name="connsiteY13" fmla="*/ 508000 h 7365999"/>
              <a:gd name="connsiteX14" fmla="*/ 3 w 12192002"/>
              <a:gd name="connsiteY14" fmla="*/ 508000 h 7365999"/>
              <a:gd name="connsiteX15" fmla="*/ 3 w 12192002"/>
              <a:gd name="connsiteY15" fmla="*/ 507999 h 7365999"/>
              <a:gd name="connsiteX16" fmla="*/ 12084002 w 12192002"/>
              <a:gd name="connsiteY16" fmla="*/ 508000 h 7365999"/>
              <a:gd name="connsiteX0" fmla="*/ 108003 w 12192002"/>
              <a:gd name="connsiteY0" fmla="*/ 616000 h 7365999"/>
              <a:gd name="connsiteX1" fmla="*/ 108003 w 12192002"/>
              <a:gd name="connsiteY1" fmla="*/ 7257999 h 7365999"/>
              <a:gd name="connsiteX2" fmla="*/ 12084002 w 12192002"/>
              <a:gd name="connsiteY2" fmla="*/ 7257999 h 7365999"/>
              <a:gd name="connsiteX3" fmla="*/ 12084002 w 12192002"/>
              <a:gd name="connsiteY3" fmla="*/ 616000 h 7365999"/>
              <a:gd name="connsiteX4" fmla="*/ 108003 w 12192002"/>
              <a:gd name="connsiteY4" fmla="*/ 616000 h 7365999"/>
              <a:gd name="connsiteX5" fmla="*/ 3 w 12192002"/>
              <a:gd name="connsiteY5" fmla="*/ 507999 h 7365999"/>
              <a:gd name="connsiteX6" fmla="*/ 12192002 w 12192002"/>
              <a:gd name="connsiteY6" fmla="*/ 507999 h 7365999"/>
              <a:gd name="connsiteX7" fmla="*/ 12192002 w 12192002"/>
              <a:gd name="connsiteY7" fmla="*/ 508000 h 7365999"/>
              <a:gd name="connsiteX8" fmla="*/ 12192002 w 12192002"/>
              <a:gd name="connsiteY8" fmla="*/ 7365999 h 7365999"/>
              <a:gd name="connsiteX9" fmla="*/ 12192002 w 12192002"/>
              <a:gd name="connsiteY9" fmla="*/ 7365999 h 7365999"/>
              <a:gd name="connsiteX10" fmla="*/ 3 w 12192002"/>
              <a:gd name="connsiteY10" fmla="*/ 7365999 h 7365999"/>
              <a:gd name="connsiteX11" fmla="*/ 3 w 12192002"/>
              <a:gd name="connsiteY11" fmla="*/ 7365999 h 7365999"/>
              <a:gd name="connsiteX12" fmla="*/ 1 w 12192002"/>
              <a:gd name="connsiteY12" fmla="*/ 7365999 h 7365999"/>
              <a:gd name="connsiteX13" fmla="*/ 0 w 12192002"/>
              <a:gd name="connsiteY13" fmla="*/ 508000 h 7365999"/>
              <a:gd name="connsiteX14" fmla="*/ 3 w 12192002"/>
              <a:gd name="connsiteY14" fmla="*/ 508000 h 7365999"/>
              <a:gd name="connsiteX15" fmla="*/ 3 w 12192002"/>
              <a:gd name="connsiteY15" fmla="*/ 507999 h 7365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2" h="7365999">
                <a:moveTo>
                  <a:pt x="108003" y="616000"/>
                </a:moveTo>
                <a:lnTo>
                  <a:pt x="108003" y="7257999"/>
                </a:lnTo>
                <a:lnTo>
                  <a:pt x="12084002" y="7257999"/>
                </a:lnTo>
                <a:lnTo>
                  <a:pt x="12084002" y="616000"/>
                </a:lnTo>
                <a:lnTo>
                  <a:pt x="108003" y="616000"/>
                </a:lnTo>
                <a:close/>
                <a:moveTo>
                  <a:pt x="3" y="507999"/>
                </a:moveTo>
                <a:lnTo>
                  <a:pt x="12192002" y="507999"/>
                </a:lnTo>
                <a:lnTo>
                  <a:pt x="12192002" y="508000"/>
                </a:lnTo>
                <a:lnTo>
                  <a:pt x="12192002" y="7365999"/>
                </a:lnTo>
                <a:lnTo>
                  <a:pt x="12192002" y="7365999"/>
                </a:lnTo>
                <a:lnTo>
                  <a:pt x="3" y="7365999"/>
                </a:lnTo>
                <a:lnTo>
                  <a:pt x="3" y="7365999"/>
                </a:lnTo>
                <a:lnTo>
                  <a:pt x="1" y="7365999"/>
                </a:lnTo>
                <a:cubicBezTo>
                  <a:pt x="1" y="6222999"/>
                  <a:pt x="0" y="1651000"/>
                  <a:pt x="0" y="508000"/>
                </a:cubicBezTo>
                <a:cubicBezTo>
                  <a:pt x="0" y="-635000"/>
                  <a:pt x="2" y="508000"/>
                  <a:pt x="3" y="508000"/>
                </a:cubicBezTo>
                <a:lnTo>
                  <a:pt x="3" y="50799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noProof="0" dirty="0"/>
          </a:p>
        </p:txBody>
      </p:sp>
      <p:pic>
        <p:nvPicPr>
          <p:cNvPr id="10" name="Kép 9">
            <a:extLst>
              <a:ext uri="{FF2B5EF4-FFF2-40B4-BE49-F238E27FC236}">
                <a16:creationId xmlns:a16="http://schemas.microsoft.com/office/drawing/2014/main" id="{9C3784DF-E1D2-6717-B72E-EB678C6438A6}"/>
              </a:ext>
            </a:extLst>
          </p:cNvPr>
          <p:cNvPicPr>
            <a:picLocks noChangeAspect="1"/>
          </p:cNvPicPr>
          <p:nvPr userDrawn="1"/>
        </p:nvPicPr>
        <p:blipFill>
          <a:blip r:embed="rId50" cstate="screen">
            <a:extLst>
              <a:ext uri="{28A0092B-C50C-407E-A947-70E740481C1C}">
                <a14:useLocalDpi xmlns:a14="http://schemas.microsoft.com/office/drawing/2010/main"/>
              </a:ext>
            </a:extLst>
          </a:blip>
          <a:stretch>
            <a:fillRect/>
          </a:stretch>
        </p:blipFill>
        <p:spPr>
          <a:xfrm>
            <a:off x="10446700" y="6231442"/>
            <a:ext cx="1207870" cy="674884"/>
          </a:xfrm>
          <a:prstGeom prst="rect">
            <a:avLst/>
          </a:prstGeom>
        </p:spPr>
      </p:pic>
    </p:spTree>
    <p:extLst>
      <p:ext uri="{BB962C8B-B14F-4D97-AF65-F5344CB8AC3E}">
        <p14:creationId xmlns:p14="http://schemas.microsoft.com/office/powerpoint/2010/main" val="2966273426"/>
      </p:ext>
    </p:extLst>
  </p:cSld>
  <p:clrMap bg1="dk1" tx1="lt1" bg2="dk2" tx2="lt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 id="2147483716" r:id="rId12"/>
    <p:sldLayoutId id="2147483717" r:id="rId13"/>
    <p:sldLayoutId id="2147483718" r:id="rId14"/>
    <p:sldLayoutId id="2147483719" r:id="rId15"/>
    <p:sldLayoutId id="2147483720" r:id="rId16"/>
    <p:sldLayoutId id="2147483721" r:id="rId17"/>
    <p:sldLayoutId id="2147483722" r:id="rId18"/>
    <p:sldLayoutId id="2147483723" r:id="rId19"/>
    <p:sldLayoutId id="2147483724" r:id="rId20"/>
    <p:sldLayoutId id="2147483725" r:id="rId21"/>
    <p:sldLayoutId id="2147483649" r:id="rId22"/>
    <p:sldLayoutId id="2147483660" r:id="rId23"/>
    <p:sldLayoutId id="2147483675" r:id="rId24"/>
    <p:sldLayoutId id="2147483662" r:id="rId25"/>
    <p:sldLayoutId id="2147483663" r:id="rId26"/>
    <p:sldLayoutId id="2147483664" r:id="rId27"/>
    <p:sldLayoutId id="2147483665" r:id="rId28"/>
    <p:sldLayoutId id="2147483666" r:id="rId29"/>
    <p:sldLayoutId id="2147483653" r:id="rId30"/>
    <p:sldLayoutId id="2147483668" r:id="rId31"/>
    <p:sldLayoutId id="2147483669" r:id="rId32"/>
    <p:sldLayoutId id="2147483652" r:id="rId33"/>
    <p:sldLayoutId id="2147483656" r:id="rId34"/>
    <p:sldLayoutId id="2147483670" r:id="rId35"/>
    <p:sldLayoutId id="2147483671" r:id="rId36"/>
    <p:sldLayoutId id="2147483672" r:id="rId37"/>
    <p:sldLayoutId id="2147483673" r:id="rId38"/>
    <p:sldLayoutId id="2147483657" r:id="rId39"/>
    <p:sldLayoutId id="2147483654" r:id="rId40"/>
    <p:sldLayoutId id="2147483677" r:id="rId41"/>
    <p:sldLayoutId id="2147483678" r:id="rId42"/>
    <p:sldLayoutId id="2147483667" r:id="rId43"/>
    <p:sldLayoutId id="2147483679" r:id="rId44"/>
    <p:sldLayoutId id="2147483680" r:id="rId45"/>
    <p:sldLayoutId id="2147483681" r:id="rId46"/>
    <p:sldLayoutId id="2147483655" r:id="rId47"/>
  </p:sldLayoutIdLst>
  <p:hf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effectLst>
            <a:outerShdw blurRad="228600" algn="ctr" rotWithShape="0">
              <a:prstClr val="black">
                <a:alpha val="53000"/>
              </a:prstClr>
            </a:outerShdw>
          </a:effectLst>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effectLst>
            <a:outerShdw blurRad="228600" algn="ctr" rotWithShape="0">
              <a:prstClr val="black">
                <a:alpha val="53000"/>
              </a:prstClr>
            </a:outerShdw>
          </a:effectLst>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effectLst>
            <a:outerShdw blurRad="228600" algn="ctr" rotWithShape="0">
              <a:prstClr val="black">
                <a:alpha val="53000"/>
              </a:prstClr>
            </a:outerShdw>
          </a:effectLst>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effectLst>
            <a:outerShdw blurRad="228600" algn="ctr" rotWithShape="0">
              <a:prstClr val="black">
                <a:alpha val="53000"/>
              </a:prstClr>
            </a:outerShdw>
          </a:effectLst>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effectLst>
            <a:outerShdw blurRad="228600" algn="ctr" rotWithShape="0">
              <a:prstClr val="black">
                <a:alpha val="53000"/>
              </a:prstClr>
            </a:outerShdw>
          </a:effectLst>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0.xml"/><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Kép helyőrzője 10" descr="Egy kerékpár első kereke egy épület előtt, egy sportcipőt viselő ember lábával&#10;">
            <a:extLst>
              <a:ext uri="{FF2B5EF4-FFF2-40B4-BE49-F238E27FC236}">
                <a16:creationId xmlns:a16="http://schemas.microsoft.com/office/drawing/2014/main" id="{4148EE3D-B18F-4050-A0E4-BB79AF76A4A3}"/>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l="7" r="7"/>
          <a:stretch>
            <a:fillRect/>
          </a:stretch>
        </p:blipFill>
        <p:spPr/>
      </p:pic>
      <p:sp>
        <p:nvSpPr>
          <p:cNvPr id="2" name="Cím 1">
            <a:extLst>
              <a:ext uri="{FF2B5EF4-FFF2-40B4-BE49-F238E27FC236}">
                <a16:creationId xmlns:a16="http://schemas.microsoft.com/office/drawing/2014/main" id="{385DE16E-1A6B-4502-BE86-BD1EA651BA7B}"/>
              </a:ext>
            </a:extLst>
          </p:cNvPr>
          <p:cNvSpPr>
            <a:spLocks noGrp="1"/>
          </p:cNvSpPr>
          <p:nvPr>
            <p:ph type="ctrTitle"/>
          </p:nvPr>
        </p:nvSpPr>
        <p:spPr>
          <a:xfrm>
            <a:off x="7953968" y="1542039"/>
            <a:ext cx="2621949" cy="747897"/>
          </a:xfrm>
        </p:spPr>
        <p:txBody>
          <a:bodyPr rtlCol="0"/>
          <a:lstStyle/>
          <a:p>
            <a:pPr algn="ctr" rtl="0"/>
            <a:r>
              <a:rPr lang="hu-HU" sz="5400" dirty="0" err="1"/>
              <a:t>Retro</a:t>
            </a:r>
            <a:r>
              <a:rPr lang="hu-HU" sz="5400" dirty="0"/>
              <a:t> </a:t>
            </a:r>
          </a:p>
        </p:txBody>
      </p:sp>
      <p:sp>
        <p:nvSpPr>
          <p:cNvPr id="3" name="Alcím 2">
            <a:extLst>
              <a:ext uri="{FF2B5EF4-FFF2-40B4-BE49-F238E27FC236}">
                <a16:creationId xmlns:a16="http://schemas.microsoft.com/office/drawing/2014/main" id="{252320BC-C906-49F3-BFB7-80139C427032}"/>
              </a:ext>
            </a:extLst>
          </p:cNvPr>
          <p:cNvSpPr>
            <a:spLocks noGrp="1"/>
          </p:cNvSpPr>
          <p:nvPr>
            <p:ph type="subTitle" idx="1"/>
          </p:nvPr>
        </p:nvSpPr>
        <p:spPr>
          <a:xfrm>
            <a:off x="7067727" y="4263551"/>
            <a:ext cx="4736077" cy="1715830"/>
          </a:xfrm>
          <a:solidFill>
            <a:schemeClr val="bg1"/>
          </a:solidFill>
        </p:spPr>
        <p:txBody>
          <a:bodyPr rtlCol="0"/>
          <a:lstStyle/>
          <a:p>
            <a:pPr rtl="0"/>
            <a:r>
              <a:rPr lang="hu-HU" noProof="1">
                <a:solidFill>
                  <a:schemeClr val="tx1"/>
                </a:solidFill>
              </a:rPr>
              <a:t>Készítette:</a:t>
            </a:r>
          </a:p>
          <a:p>
            <a:pPr marL="285750" indent="-285750" rtl="0">
              <a:buFont typeface="Arial" panose="020B0604020202020204" pitchFamily="34" charset="0"/>
              <a:buChar char="•"/>
            </a:pPr>
            <a:r>
              <a:rPr lang="hu-HU" noProof="1">
                <a:solidFill>
                  <a:schemeClr val="tx1"/>
                </a:solidFill>
              </a:rPr>
              <a:t>Gál Martin</a:t>
            </a:r>
          </a:p>
          <a:p>
            <a:pPr marL="285750" indent="-285750" rtl="0">
              <a:buFont typeface="Arial" panose="020B0604020202020204" pitchFamily="34" charset="0"/>
              <a:buChar char="•"/>
            </a:pPr>
            <a:r>
              <a:rPr lang="hu-HU" noProof="1">
                <a:solidFill>
                  <a:schemeClr val="tx1"/>
                </a:solidFill>
              </a:rPr>
              <a:t>Hermann Máté </a:t>
            </a:r>
          </a:p>
          <a:p>
            <a:pPr marL="285750" indent="-285750" rtl="0">
              <a:buFont typeface="Arial" panose="020B0604020202020204" pitchFamily="34" charset="0"/>
              <a:buChar char="•"/>
            </a:pPr>
            <a:r>
              <a:rPr lang="hu-HU" noProof="1">
                <a:solidFill>
                  <a:schemeClr val="tx1"/>
                </a:solidFill>
              </a:rPr>
              <a:t>Pancza Milán</a:t>
            </a:r>
          </a:p>
        </p:txBody>
      </p:sp>
      <p:grpSp>
        <p:nvGrpSpPr>
          <p:cNvPr id="4" name="Csoport 3" descr="Három, a kép egyes részeit kiemelő háromszög">
            <a:extLst>
              <a:ext uri="{FF2B5EF4-FFF2-40B4-BE49-F238E27FC236}">
                <a16:creationId xmlns:a16="http://schemas.microsoft.com/office/drawing/2014/main" id="{2D5C8341-DC6A-4348-90C6-7D96336E23A4}"/>
              </a:ext>
            </a:extLst>
          </p:cNvPr>
          <p:cNvGrpSpPr/>
          <p:nvPr/>
        </p:nvGrpSpPr>
        <p:grpSpPr>
          <a:xfrm>
            <a:off x="2259641" y="2040344"/>
            <a:ext cx="1969659" cy="2593986"/>
            <a:chOff x="2259641" y="2040344"/>
            <a:chExt cx="1969659" cy="2593986"/>
          </a:xfrm>
        </p:grpSpPr>
        <p:sp>
          <p:nvSpPr>
            <p:cNvPr id="21" name="Egyenlő szárú háromszög 20" descr="Díszítő háromszög">
              <a:extLst>
                <a:ext uri="{FF2B5EF4-FFF2-40B4-BE49-F238E27FC236}">
                  <a16:creationId xmlns:a16="http://schemas.microsoft.com/office/drawing/2014/main" id="{842A5801-9929-4849-BB70-665479BCAD9F}"/>
                </a:ext>
              </a:extLst>
            </p:cNvPr>
            <p:cNvSpPr/>
            <p:nvPr/>
          </p:nvSpPr>
          <p:spPr>
            <a:xfrm rot="10800000">
              <a:off x="2739123" y="2040344"/>
              <a:ext cx="740512" cy="503107"/>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dirty="0"/>
            </a:p>
          </p:txBody>
        </p:sp>
        <p:sp>
          <p:nvSpPr>
            <p:cNvPr id="22" name="Egyenlő szárú háromszög 21" descr="Díszítő háromszög">
              <a:extLst>
                <a:ext uri="{FF2B5EF4-FFF2-40B4-BE49-F238E27FC236}">
                  <a16:creationId xmlns:a16="http://schemas.microsoft.com/office/drawing/2014/main" id="{C55A5A72-BCE3-43E5-B9EC-133727EDFE71}"/>
                </a:ext>
              </a:extLst>
            </p:cNvPr>
            <p:cNvSpPr/>
            <p:nvPr/>
          </p:nvSpPr>
          <p:spPr>
            <a:xfrm rot="10800000">
              <a:off x="2259641" y="2900399"/>
              <a:ext cx="1689239" cy="1147676"/>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dirty="0"/>
            </a:p>
          </p:txBody>
        </p:sp>
        <p:sp>
          <p:nvSpPr>
            <p:cNvPr id="23" name="Egyenlő szárú háromszög 22" descr="Díszítő háromszög">
              <a:extLst>
                <a:ext uri="{FF2B5EF4-FFF2-40B4-BE49-F238E27FC236}">
                  <a16:creationId xmlns:a16="http://schemas.microsoft.com/office/drawing/2014/main" id="{655C0B66-681D-4015-BBF2-03DAF6FB834F}"/>
                </a:ext>
              </a:extLst>
            </p:cNvPr>
            <p:cNvSpPr/>
            <p:nvPr/>
          </p:nvSpPr>
          <p:spPr>
            <a:xfrm>
              <a:off x="3683558" y="4263551"/>
              <a:ext cx="545742" cy="370779"/>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dirty="0"/>
            </a:p>
          </p:txBody>
        </p:sp>
      </p:grpSp>
      <p:sp>
        <p:nvSpPr>
          <p:cNvPr id="42" name="Cím 1">
            <a:extLst>
              <a:ext uri="{FF2B5EF4-FFF2-40B4-BE49-F238E27FC236}">
                <a16:creationId xmlns:a16="http://schemas.microsoft.com/office/drawing/2014/main" id="{D2A66A00-2AF9-4C25-8355-C424244C6BC4}"/>
              </a:ext>
            </a:extLst>
          </p:cNvPr>
          <p:cNvSpPr txBox="1">
            <a:spLocks/>
          </p:cNvSpPr>
          <p:nvPr/>
        </p:nvSpPr>
        <p:spPr>
          <a:xfrm>
            <a:off x="6681838" y="2289936"/>
            <a:ext cx="5057633" cy="1329595"/>
          </a:xfrm>
          <a:prstGeom prst="rect">
            <a:avLst/>
          </a:prstGeom>
          <a:noFill/>
        </p:spPr>
        <p:txBody>
          <a:bodyPr vert="horz" wrap="square" lIns="0" tIns="0" rIns="0" bIns="0" rtlCol="0" anchor="ctr">
            <a:spAutoFit/>
            <a:scene3d>
              <a:camera prst="perspectiveContrastingLeftFacing" fov="6300000">
                <a:rot lat="20400000" lon="780000" rev="0"/>
              </a:camera>
              <a:lightRig rig="freezing" dir="t">
                <a:rot lat="0" lon="0" rev="600000"/>
              </a:lightRig>
            </a:scene3d>
            <a:sp3d extrusionH="196850" contourW="25400" prstMaterial="clear">
              <a:bevelT w="44450" h="38100" prst="relaxedInset"/>
              <a:bevelB w="82550" h="38100" prst="coolSlant"/>
              <a:contourClr>
                <a:schemeClr val="accent1">
                  <a:lumMod val="20000"/>
                  <a:lumOff val="80000"/>
                </a:schemeClr>
              </a:contourClr>
            </a:sp3d>
          </a:bodyPr>
          <a:lstStyle>
            <a:lvl1pPr>
              <a:lnSpc>
                <a:spcPct val="90000"/>
              </a:lnSpc>
              <a:spcBef>
                <a:spcPct val="0"/>
              </a:spcBef>
              <a:buNone/>
              <a:defRPr lang="en-ZA" sz="7000" b="1" spc="-600" dirty="0">
                <a:gradFill>
                  <a:gsLst>
                    <a:gs pos="0">
                      <a:srgbClr val="C5ECF1"/>
                    </a:gs>
                    <a:gs pos="48000">
                      <a:srgbClr val="6FC0EF"/>
                    </a:gs>
                    <a:gs pos="48000">
                      <a:srgbClr val="235FA8"/>
                    </a:gs>
                    <a:gs pos="98230">
                      <a:schemeClr val="bg1"/>
                    </a:gs>
                    <a:gs pos="79000">
                      <a:srgbClr val="FDFCFC"/>
                    </a:gs>
                  </a:gsLst>
                  <a:lin ang="5400000" scaled="1"/>
                </a:gradFill>
                <a:effectLst>
                  <a:glow rad="152400">
                    <a:srgbClr val="7030A0">
                      <a:alpha val="40000"/>
                    </a:srgbClr>
                  </a:glow>
                  <a:outerShdw blurRad="25400" dist="25400" dir="2400000" algn="tl" rotWithShape="0">
                    <a:srgbClr val="FF0066"/>
                  </a:outerShdw>
                </a:effectLst>
                <a:latin typeface="Century Gothic" panose="020B0502020202020204" pitchFamily="34" charset="0"/>
                <a:ea typeface="Tahoma" panose="020B0604030504040204" pitchFamily="34" charset="0"/>
                <a:cs typeface="Arial" panose="020B0604020202020204" pitchFamily="34" charset="0"/>
              </a:defRPr>
            </a:lvl1pPr>
          </a:lstStyle>
          <a:p>
            <a:pPr algn="ctr" rtl="0"/>
            <a:r>
              <a:rPr lang="hu-HU" sz="9600" dirty="0" err="1"/>
              <a:t>Vintage</a:t>
            </a:r>
            <a:endParaRPr lang="hu-HU" sz="9600" dirty="0"/>
          </a:p>
        </p:txBody>
      </p:sp>
      <p:pic>
        <p:nvPicPr>
          <p:cNvPr id="6" name="Kép 5" descr="A képen poszter, szöveg, Grafikus tervezés, Grafika látható&#10;&#10;Előfordulhat, hogy a mesterséges intelligencia által létrehozott tartalom helytelen.">
            <a:extLst>
              <a:ext uri="{FF2B5EF4-FFF2-40B4-BE49-F238E27FC236}">
                <a16:creationId xmlns:a16="http://schemas.microsoft.com/office/drawing/2014/main" id="{4DF4E9FC-B819-9760-9B73-6E366C0A2850}"/>
              </a:ext>
            </a:extLst>
          </p:cNvPr>
          <p:cNvPicPr>
            <a:picLocks noChangeAspect="1"/>
          </p:cNvPicPr>
          <p:nvPr/>
        </p:nvPicPr>
        <p:blipFill>
          <a:blip r:embed="rId4"/>
          <a:stretch>
            <a:fillRect/>
          </a:stretch>
        </p:blipFill>
        <p:spPr>
          <a:xfrm>
            <a:off x="1616083" y="1882825"/>
            <a:ext cx="3086100" cy="3086100"/>
          </a:xfrm>
          <a:prstGeom prst="rect">
            <a:avLst/>
          </a:prstGeom>
        </p:spPr>
      </p:pic>
    </p:spTree>
    <p:extLst>
      <p:ext uri="{BB962C8B-B14F-4D97-AF65-F5344CB8AC3E}">
        <p14:creationId xmlns:p14="http://schemas.microsoft.com/office/powerpoint/2010/main" val="4182233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FE498331-BDCB-F974-33B1-87275412359A}"/>
              </a:ext>
            </a:extLst>
          </p:cNvPr>
          <p:cNvSpPr>
            <a:spLocks noGrp="1"/>
          </p:cNvSpPr>
          <p:nvPr>
            <p:ph type="ctrTitle"/>
          </p:nvPr>
        </p:nvSpPr>
        <p:spPr>
          <a:xfrm>
            <a:off x="7037617" y="2898085"/>
            <a:ext cx="4680000" cy="1061829"/>
          </a:xfrm>
        </p:spPr>
        <p:txBody>
          <a:bodyPr/>
          <a:lstStyle/>
          <a:p>
            <a:pPr algn="ctr"/>
            <a:r>
              <a:rPr lang="hu-HU" dirty="0" err="1"/>
              <a:t>Difficulties</a:t>
            </a:r>
            <a:endParaRPr lang="hu-HU" dirty="0"/>
          </a:p>
        </p:txBody>
      </p:sp>
      <p:sp>
        <p:nvSpPr>
          <p:cNvPr id="3" name="Alcím 2">
            <a:extLst>
              <a:ext uri="{FF2B5EF4-FFF2-40B4-BE49-F238E27FC236}">
                <a16:creationId xmlns:a16="http://schemas.microsoft.com/office/drawing/2014/main" id="{F41D792C-1544-84C1-ABBA-1A96F92B1818}"/>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B646AD65-21B4-60B3-DDA9-95C45FCC5CE3}"/>
              </a:ext>
            </a:extLst>
          </p:cNvPr>
          <p:cNvSpPr>
            <a:spLocks noGrp="1"/>
          </p:cNvSpPr>
          <p:nvPr>
            <p:ph type="body" sz="quarter" idx="12"/>
          </p:nvPr>
        </p:nvSpPr>
        <p:spPr>
          <a:xfrm>
            <a:off x="696954" y="691762"/>
            <a:ext cx="5027613" cy="2668077"/>
          </a:xfrm>
        </p:spPr>
        <p:txBody>
          <a:bodyPr/>
          <a:lstStyle/>
          <a:p>
            <a:r>
              <a:rPr lang="en-US" dirty="0">
                <a:solidFill>
                  <a:schemeClr val="bg1"/>
                </a:solidFill>
              </a:rPr>
              <a:t>The difficulty was, for example, which theme to choose. We didn't really have a good idea in the first round of what would get people's attention. Then we came up with the Retro theme, and that's how it all came together. In addition, there was also a difficulty in getting started. It took us a relatively long time to really get going.</a:t>
            </a:r>
            <a:endParaRPr lang="hu-HU" dirty="0">
              <a:solidFill>
                <a:schemeClr val="bg1"/>
              </a:solidFill>
            </a:endParaRPr>
          </a:p>
        </p:txBody>
      </p:sp>
    </p:spTree>
    <p:extLst>
      <p:ext uri="{BB962C8B-B14F-4D97-AF65-F5344CB8AC3E}">
        <p14:creationId xmlns:p14="http://schemas.microsoft.com/office/powerpoint/2010/main" val="33774460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0B5FCEF-93B6-999A-C2C9-F56192F9D20D}"/>
              </a:ext>
            </a:extLst>
          </p:cNvPr>
          <p:cNvSpPr>
            <a:spLocks noGrp="1"/>
          </p:cNvSpPr>
          <p:nvPr>
            <p:ph type="ctrTitle"/>
          </p:nvPr>
        </p:nvSpPr>
        <p:spPr>
          <a:xfrm>
            <a:off x="6814268" y="2413337"/>
            <a:ext cx="4903349" cy="2031325"/>
          </a:xfrm>
        </p:spPr>
        <p:txBody>
          <a:bodyPr/>
          <a:lstStyle/>
          <a:p>
            <a:pPr algn="ctr"/>
            <a:r>
              <a:rPr lang="hu-HU" dirty="0" err="1"/>
              <a:t>Programmes</a:t>
            </a:r>
            <a:r>
              <a:rPr lang="hu-HU" dirty="0"/>
              <a:t> </a:t>
            </a:r>
            <a:r>
              <a:rPr lang="hu-HU" dirty="0" err="1"/>
              <a:t>used</a:t>
            </a:r>
            <a:endParaRPr lang="hu-HU" dirty="0"/>
          </a:p>
        </p:txBody>
      </p:sp>
      <p:sp>
        <p:nvSpPr>
          <p:cNvPr id="3" name="Alcím 2">
            <a:extLst>
              <a:ext uri="{FF2B5EF4-FFF2-40B4-BE49-F238E27FC236}">
                <a16:creationId xmlns:a16="http://schemas.microsoft.com/office/drawing/2014/main" id="{EB97992A-F627-028A-79B3-782945F2710C}"/>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E86EDA28-3870-BFE8-14F0-9C6D51CCC2C3}"/>
              </a:ext>
            </a:extLst>
          </p:cNvPr>
          <p:cNvSpPr>
            <a:spLocks noGrp="1"/>
          </p:cNvSpPr>
          <p:nvPr>
            <p:ph type="body" sz="quarter" idx="12"/>
          </p:nvPr>
        </p:nvSpPr>
        <p:spPr>
          <a:xfrm>
            <a:off x="318052" y="677862"/>
            <a:ext cx="5382661" cy="5587765"/>
          </a:xfrm>
        </p:spPr>
        <p:txBody>
          <a:bodyPr>
            <a:normAutofit lnSpcReduction="10000"/>
          </a:bodyPr>
          <a:lstStyle/>
          <a:p>
            <a:r>
              <a:rPr lang="hu-HU" dirty="0" err="1">
                <a:solidFill>
                  <a:schemeClr val="bg1"/>
                </a:solidFill>
              </a:rPr>
              <a:t>Github</a:t>
            </a:r>
            <a:endParaRPr lang="hu-HU" dirty="0">
              <a:solidFill>
                <a:schemeClr val="bg1"/>
              </a:solidFill>
            </a:endParaRPr>
          </a:p>
          <a:p>
            <a:pPr lvl="1"/>
            <a:r>
              <a:rPr lang="en-US" dirty="0">
                <a:solidFill>
                  <a:schemeClr val="bg1"/>
                </a:solidFill>
              </a:rPr>
              <a:t>The codes were used to store</a:t>
            </a:r>
            <a:endParaRPr lang="hu-HU" dirty="0">
              <a:solidFill>
                <a:schemeClr val="bg1"/>
              </a:solidFill>
            </a:endParaRPr>
          </a:p>
          <a:p>
            <a:r>
              <a:rPr lang="hu-HU" dirty="0">
                <a:solidFill>
                  <a:schemeClr val="bg1"/>
                </a:solidFill>
              </a:rPr>
              <a:t>Visual </a:t>
            </a:r>
            <a:r>
              <a:rPr lang="hu-HU" dirty="0" err="1">
                <a:solidFill>
                  <a:schemeClr val="bg1"/>
                </a:solidFill>
              </a:rPr>
              <a:t>Studio</a:t>
            </a:r>
            <a:r>
              <a:rPr lang="hu-HU" dirty="0">
                <a:solidFill>
                  <a:schemeClr val="bg1"/>
                </a:solidFill>
              </a:rPr>
              <a:t> </a:t>
            </a:r>
            <a:r>
              <a:rPr lang="hu-HU" dirty="0" err="1">
                <a:solidFill>
                  <a:schemeClr val="bg1"/>
                </a:solidFill>
              </a:rPr>
              <a:t>Code</a:t>
            </a:r>
            <a:endParaRPr lang="hu-HU" dirty="0">
              <a:solidFill>
                <a:schemeClr val="bg1"/>
              </a:solidFill>
            </a:endParaRPr>
          </a:p>
          <a:p>
            <a:pPr lvl="1"/>
            <a:r>
              <a:rPr lang="hu-HU" dirty="0">
                <a:solidFill>
                  <a:schemeClr val="bg1"/>
                </a:solidFill>
              </a:rPr>
              <a:t> </a:t>
            </a:r>
            <a:r>
              <a:rPr lang="en-US" dirty="0">
                <a:solidFill>
                  <a:schemeClr val="bg1"/>
                </a:solidFill>
              </a:rPr>
              <a:t>Used to create the initial website</a:t>
            </a:r>
            <a:endParaRPr lang="hu-HU" dirty="0">
              <a:solidFill>
                <a:schemeClr val="bg1"/>
              </a:solidFill>
            </a:endParaRPr>
          </a:p>
          <a:p>
            <a:r>
              <a:rPr lang="hu-HU" dirty="0">
                <a:solidFill>
                  <a:schemeClr val="bg1"/>
                </a:solidFill>
              </a:rPr>
              <a:t>Java </a:t>
            </a:r>
            <a:r>
              <a:rPr lang="hu-HU" dirty="0" err="1">
                <a:solidFill>
                  <a:schemeClr val="bg1"/>
                </a:solidFill>
              </a:rPr>
              <a:t>Netbeans</a:t>
            </a:r>
            <a:endParaRPr lang="hu-HU" dirty="0">
              <a:solidFill>
                <a:schemeClr val="bg1"/>
              </a:solidFill>
            </a:endParaRPr>
          </a:p>
          <a:p>
            <a:pPr lvl="1"/>
            <a:r>
              <a:rPr lang="hu-HU" dirty="0">
                <a:solidFill>
                  <a:schemeClr val="bg1"/>
                </a:solidFill>
              </a:rPr>
              <a:t> </a:t>
            </a:r>
            <a:r>
              <a:rPr lang="en-US" dirty="0">
                <a:solidFill>
                  <a:schemeClr val="bg1"/>
                </a:solidFill>
              </a:rPr>
              <a:t>The Backend code was used to write</a:t>
            </a:r>
            <a:endParaRPr lang="hu-HU" dirty="0">
              <a:solidFill>
                <a:schemeClr val="bg1"/>
              </a:solidFill>
            </a:endParaRPr>
          </a:p>
          <a:p>
            <a:r>
              <a:rPr lang="hu-HU" dirty="0" err="1">
                <a:solidFill>
                  <a:schemeClr val="bg1"/>
                </a:solidFill>
              </a:rPr>
              <a:t>Angular</a:t>
            </a:r>
            <a:endParaRPr lang="hu-HU" dirty="0">
              <a:solidFill>
                <a:schemeClr val="bg1"/>
              </a:solidFill>
            </a:endParaRPr>
          </a:p>
          <a:p>
            <a:pPr lvl="1"/>
            <a:r>
              <a:rPr lang="hu-HU" dirty="0">
                <a:solidFill>
                  <a:schemeClr val="bg1"/>
                </a:solidFill>
              </a:rPr>
              <a:t> </a:t>
            </a:r>
            <a:r>
              <a:rPr lang="en-US" dirty="0">
                <a:solidFill>
                  <a:schemeClr val="bg1"/>
                </a:solidFill>
              </a:rPr>
              <a:t>To write the finished frontend code we use</a:t>
            </a:r>
            <a:endParaRPr lang="hu-HU" dirty="0">
              <a:solidFill>
                <a:schemeClr val="bg1"/>
              </a:solidFill>
            </a:endParaRPr>
          </a:p>
          <a:p>
            <a:r>
              <a:rPr lang="hu-HU" dirty="0" err="1">
                <a:solidFill>
                  <a:schemeClr val="bg1"/>
                </a:solidFill>
              </a:rPr>
              <a:t>Discord</a:t>
            </a:r>
            <a:endParaRPr lang="hu-HU" dirty="0">
              <a:solidFill>
                <a:schemeClr val="bg1"/>
              </a:solidFill>
            </a:endParaRPr>
          </a:p>
          <a:p>
            <a:pPr lvl="1"/>
            <a:r>
              <a:rPr lang="hu-HU" dirty="0">
                <a:solidFill>
                  <a:schemeClr val="bg1"/>
                </a:solidFill>
              </a:rPr>
              <a:t> </a:t>
            </a:r>
            <a:r>
              <a:rPr lang="en-US" dirty="0">
                <a:solidFill>
                  <a:schemeClr val="bg1"/>
                </a:solidFill>
              </a:rPr>
              <a:t>Used to communicate with members</a:t>
            </a:r>
            <a:endParaRPr lang="hu-HU" dirty="0">
              <a:solidFill>
                <a:schemeClr val="bg1"/>
              </a:solidFill>
            </a:endParaRPr>
          </a:p>
          <a:p>
            <a:r>
              <a:rPr lang="hu-HU" dirty="0">
                <a:solidFill>
                  <a:schemeClr val="bg1"/>
                </a:solidFill>
              </a:rPr>
              <a:t>Google Drive</a:t>
            </a:r>
          </a:p>
          <a:p>
            <a:pPr lvl="1"/>
            <a:r>
              <a:rPr lang="hu-HU" dirty="0">
                <a:solidFill>
                  <a:schemeClr val="bg1"/>
                </a:solidFill>
              </a:rPr>
              <a:t> </a:t>
            </a:r>
            <a:r>
              <a:rPr lang="en-US" dirty="0">
                <a:solidFill>
                  <a:schemeClr val="bg1"/>
                </a:solidFill>
              </a:rPr>
              <a:t>Used to store and share larger files</a:t>
            </a:r>
            <a:endParaRPr lang="hu-HU" dirty="0">
              <a:solidFill>
                <a:schemeClr val="bg1"/>
              </a:solidFill>
            </a:endParaRPr>
          </a:p>
          <a:p>
            <a:r>
              <a:rPr lang="hu-HU" dirty="0">
                <a:solidFill>
                  <a:schemeClr val="bg1"/>
                </a:solidFill>
              </a:rPr>
              <a:t>MAMP-</a:t>
            </a:r>
            <a:r>
              <a:rPr lang="hu-HU" dirty="0" err="1">
                <a:solidFill>
                  <a:schemeClr val="bg1"/>
                </a:solidFill>
              </a:rPr>
              <a:t>PhpMyAdmin</a:t>
            </a:r>
            <a:endParaRPr lang="hu-HU" dirty="0">
              <a:solidFill>
                <a:schemeClr val="bg1"/>
              </a:solidFill>
            </a:endParaRPr>
          </a:p>
          <a:p>
            <a:pPr lvl="1"/>
            <a:r>
              <a:rPr lang="hu-HU" dirty="0">
                <a:solidFill>
                  <a:schemeClr val="bg1"/>
                </a:solidFill>
              </a:rPr>
              <a:t> </a:t>
            </a:r>
            <a:r>
              <a:rPr lang="en-US" dirty="0">
                <a:solidFill>
                  <a:schemeClr val="bg1"/>
                </a:solidFill>
              </a:rPr>
              <a:t>We used the following to create the database</a:t>
            </a:r>
            <a:endParaRPr lang="hu-HU" dirty="0">
              <a:solidFill>
                <a:schemeClr val="bg1"/>
              </a:solidFill>
            </a:endParaRPr>
          </a:p>
          <a:p>
            <a:r>
              <a:rPr lang="hu-HU" dirty="0">
                <a:solidFill>
                  <a:schemeClr val="bg1"/>
                </a:solidFill>
              </a:rPr>
              <a:t> </a:t>
            </a:r>
            <a:r>
              <a:rPr lang="hu-HU" dirty="0" err="1">
                <a:solidFill>
                  <a:schemeClr val="bg1"/>
                </a:solidFill>
              </a:rPr>
              <a:t>Figma</a:t>
            </a:r>
            <a:endParaRPr lang="hu-HU" dirty="0">
              <a:solidFill>
                <a:schemeClr val="bg1"/>
              </a:solidFill>
            </a:endParaRPr>
          </a:p>
          <a:p>
            <a:pPr lvl="1"/>
            <a:r>
              <a:rPr lang="hu-HU" dirty="0">
                <a:solidFill>
                  <a:schemeClr val="bg1"/>
                </a:solidFill>
              </a:rPr>
              <a:t> </a:t>
            </a:r>
            <a:r>
              <a:rPr lang="en-US" dirty="0">
                <a:solidFill>
                  <a:schemeClr val="bg1"/>
                </a:solidFill>
              </a:rPr>
              <a:t>The basic shape design was used</a:t>
            </a:r>
            <a:endParaRPr lang="hu-HU" dirty="0">
              <a:solidFill>
                <a:schemeClr val="bg1"/>
              </a:solidFill>
            </a:endParaRPr>
          </a:p>
        </p:txBody>
      </p:sp>
    </p:spTree>
    <p:extLst>
      <p:ext uri="{BB962C8B-B14F-4D97-AF65-F5344CB8AC3E}">
        <p14:creationId xmlns:p14="http://schemas.microsoft.com/office/powerpoint/2010/main" val="2800453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5C2815C4-A9DF-486F-81A0-EA36530E4E4C}"/>
              </a:ext>
            </a:extLst>
          </p:cNvPr>
          <p:cNvSpPr>
            <a:spLocks noGrp="1"/>
          </p:cNvSpPr>
          <p:nvPr>
            <p:ph type="ctrTitle"/>
          </p:nvPr>
        </p:nvSpPr>
        <p:spPr>
          <a:xfrm>
            <a:off x="7037617" y="2898085"/>
            <a:ext cx="4680000" cy="1061829"/>
          </a:xfrm>
        </p:spPr>
        <p:txBody>
          <a:bodyPr rtlCol="0"/>
          <a:lstStyle/>
          <a:p>
            <a:pPr rtl="0"/>
            <a:r>
              <a:rPr lang="hu-HU" dirty="0" err="1"/>
              <a:t>Summary</a:t>
            </a:r>
            <a:endParaRPr lang="hu-HU" dirty="0"/>
          </a:p>
        </p:txBody>
      </p:sp>
      <p:sp>
        <p:nvSpPr>
          <p:cNvPr id="4" name="Szöveg helye 3">
            <a:extLst>
              <a:ext uri="{FF2B5EF4-FFF2-40B4-BE49-F238E27FC236}">
                <a16:creationId xmlns:a16="http://schemas.microsoft.com/office/drawing/2014/main" id="{37B3DCAF-F4DB-4255-AF69-7F4D99E13A37}"/>
              </a:ext>
            </a:extLst>
          </p:cNvPr>
          <p:cNvSpPr>
            <a:spLocks noGrp="1"/>
          </p:cNvSpPr>
          <p:nvPr>
            <p:ph type="body" sz="quarter" idx="12"/>
          </p:nvPr>
        </p:nvSpPr>
        <p:spPr>
          <a:xfrm>
            <a:off x="625392" y="1822835"/>
            <a:ext cx="5027613" cy="2319795"/>
          </a:xfrm>
        </p:spPr>
        <p:txBody>
          <a:bodyPr rtlCol="0"/>
          <a:lstStyle/>
          <a:p>
            <a:pPr rtl="0"/>
            <a:r>
              <a:rPr lang="en-US" dirty="0"/>
              <a:t>Here is the current state of our project: while documentation has taken a backseat for now, it has not been forgotten. We are developing this project because we have not found any competing websites that sell similar products in such large quantities.</a:t>
            </a:r>
            <a:endParaRPr lang="hu-HU" noProof="1"/>
          </a:p>
        </p:txBody>
      </p:sp>
    </p:spTree>
    <p:extLst>
      <p:ext uri="{BB962C8B-B14F-4D97-AF65-F5344CB8AC3E}">
        <p14:creationId xmlns:p14="http://schemas.microsoft.com/office/powerpoint/2010/main" val="5727832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C1057AE-0AF2-460B-87EA-245C9F23E2F4}"/>
              </a:ext>
            </a:extLst>
          </p:cNvPr>
          <p:cNvSpPr>
            <a:spLocks noGrp="1"/>
          </p:cNvSpPr>
          <p:nvPr>
            <p:ph type="ctrTitle"/>
          </p:nvPr>
        </p:nvSpPr>
        <p:spPr>
          <a:xfrm>
            <a:off x="1159328" y="1852279"/>
            <a:ext cx="8752113" cy="3083921"/>
          </a:xfrm>
        </p:spPr>
        <p:txBody>
          <a:bodyPr rtlCol="0"/>
          <a:lstStyle/>
          <a:p>
            <a:pPr algn="ctr" rtl="0"/>
            <a:r>
              <a:rPr lang="en-US" dirty="0"/>
              <a:t>Thank you for your attention!</a:t>
            </a:r>
            <a:endParaRPr lang="hu-HU" dirty="0"/>
          </a:p>
        </p:txBody>
      </p:sp>
      <p:sp>
        <p:nvSpPr>
          <p:cNvPr id="3" name="Alcím 2">
            <a:extLst>
              <a:ext uri="{FF2B5EF4-FFF2-40B4-BE49-F238E27FC236}">
                <a16:creationId xmlns:a16="http://schemas.microsoft.com/office/drawing/2014/main" id="{523E445A-D5B8-4CF2-B11A-31FDD8C81DB5}"/>
              </a:ext>
            </a:extLst>
          </p:cNvPr>
          <p:cNvSpPr>
            <a:spLocks noGrp="1"/>
          </p:cNvSpPr>
          <p:nvPr>
            <p:ph type="subTitle" idx="1"/>
          </p:nvPr>
        </p:nvSpPr>
        <p:spPr/>
        <p:txBody>
          <a:bodyPr rtlCol="0">
            <a:normAutofit lnSpcReduction="10000"/>
          </a:bodyPr>
          <a:lstStyle/>
          <a:p>
            <a:pPr rtl="0"/>
            <a:r>
              <a:rPr lang="hu-HU" noProof="1"/>
              <a:t>Hermann Máté</a:t>
            </a:r>
          </a:p>
        </p:txBody>
      </p:sp>
      <p:sp>
        <p:nvSpPr>
          <p:cNvPr id="4" name="Szöveg helye 3">
            <a:extLst>
              <a:ext uri="{FF2B5EF4-FFF2-40B4-BE49-F238E27FC236}">
                <a16:creationId xmlns:a16="http://schemas.microsoft.com/office/drawing/2014/main" id="{333810A3-3B10-4419-A362-ACA57277AC4F}"/>
              </a:ext>
            </a:extLst>
          </p:cNvPr>
          <p:cNvSpPr>
            <a:spLocks noGrp="1"/>
          </p:cNvSpPr>
          <p:nvPr>
            <p:ph type="body" sz="quarter" idx="10"/>
          </p:nvPr>
        </p:nvSpPr>
        <p:spPr/>
        <p:txBody>
          <a:bodyPr rtlCol="0">
            <a:normAutofit lnSpcReduction="10000"/>
          </a:bodyPr>
          <a:lstStyle/>
          <a:p>
            <a:pPr rtl="0"/>
            <a:r>
              <a:rPr lang="hu-HU" noProof="1"/>
              <a:t>+36/70 408 8704</a:t>
            </a:r>
          </a:p>
        </p:txBody>
      </p:sp>
      <p:sp>
        <p:nvSpPr>
          <p:cNvPr id="5" name="Szöveg helye 4">
            <a:extLst>
              <a:ext uri="{FF2B5EF4-FFF2-40B4-BE49-F238E27FC236}">
                <a16:creationId xmlns:a16="http://schemas.microsoft.com/office/drawing/2014/main" id="{72CC4A97-0106-4FEB-8173-8ACB3CE40AB4}"/>
              </a:ext>
            </a:extLst>
          </p:cNvPr>
          <p:cNvSpPr>
            <a:spLocks noGrp="1"/>
          </p:cNvSpPr>
          <p:nvPr>
            <p:ph type="body" sz="quarter" idx="11"/>
          </p:nvPr>
        </p:nvSpPr>
        <p:spPr/>
        <p:txBody>
          <a:bodyPr rtlCol="0">
            <a:normAutofit lnSpcReduction="10000"/>
          </a:bodyPr>
          <a:lstStyle/>
          <a:p>
            <a:r>
              <a:rPr lang="hu-HU" noProof="1"/>
              <a:t>hermann.mate@simonyiszki.org</a:t>
            </a:r>
          </a:p>
        </p:txBody>
      </p:sp>
      <p:sp>
        <p:nvSpPr>
          <p:cNvPr id="16" name="Alcím 2">
            <a:extLst>
              <a:ext uri="{FF2B5EF4-FFF2-40B4-BE49-F238E27FC236}">
                <a16:creationId xmlns:a16="http://schemas.microsoft.com/office/drawing/2014/main" id="{068CBFBD-ED9A-0EB1-356F-1F27C2F2A7DD}"/>
              </a:ext>
            </a:extLst>
          </p:cNvPr>
          <p:cNvSpPr txBox="1">
            <a:spLocks/>
          </p:cNvSpPr>
          <p:nvPr/>
        </p:nvSpPr>
        <p:spPr>
          <a:xfrm>
            <a:off x="958455" y="5005721"/>
            <a:ext cx="3245680" cy="252000"/>
          </a:xfrm>
          <a:prstGeom prst="rect">
            <a:avLst/>
          </a:prstGeom>
          <a:solidFill>
            <a:schemeClr val="tx1"/>
          </a:solid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bg1"/>
                </a:solidFill>
                <a:latin typeface="Courier New" panose="02070309020205020404" pitchFamily="49" charset="0"/>
                <a:ea typeface="+mn-ea"/>
                <a:cs typeface="Courier New" panose="02070309020205020404" pitchFamily="49"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Arial" panose="020B0604020202020204" pitchFamily="34"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Arial" panose="020B0604020202020204" pitchFamily="34"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Arial" panose="020B0604020202020204" pitchFamily="34"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Arial" panose="020B0604020202020204" pitchFamily="34"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hu-HU" noProof="1"/>
              <a:t>Gál Martin</a:t>
            </a:r>
          </a:p>
        </p:txBody>
      </p:sp>
      <p:sp>
        <p:nvSpPr>
          <p:cNvPr id="17" name="Szöveg helye 3">
            <a:extLst>
              <a:ext uri="{FF2B5EF4-FFF2-40B4-BE49-F238E27FC236}">
                <a16:creationId xmlns:a16="http://schemas.microsoft.com/office/drawing/2014/main" id="{1A0C83F8-E897-17D6-31EE-8079C755341E}"/>
              </a:ext>
            </a:extLst>
          </p:cNvPr>
          <p:cNvSpPr txBox="1">
            <a:spLocks/>
          </p:cNvSpPr>
          <p:nvPr/>
        </p:nvSpPr>
        <p:spPr>
          <a:xfrm>
            <a:off x="958455" y="5317750"/>
            <a:ext cx="3245680" cy="252000"/>
          </a:xfrm>
          <a:prstGeom prst="rect">
            <a:avLst/>
          </a:prstGeom>
          <a:solidFill>
            <a:schemeClr val="tx1"/>
          </a:solid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bg1"/>
                </a:solidFill>
                <a:latin typeface="Courier New" panose="02070309020205020404" pitchFamily="49" charset="0"/>
                <a:ea typeface="+mn-ea"/>
                <a:cs typeface="Courier New" panose="02070309020205020404" pitchFamily="49" charset="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hu-HU" noProof="1"/>
              <a:t>+36/50 124 6417</a:t>
            </a:r>
          </a:p>
        </p:txBody>
      </p:sp>
      <p:sp>
        <p:nvSpPr>
          <p:cNvPr id="18" name="Szöveg helye 4">
            <a:extLst>
              <a:ext uri="{FF2B5EF4-FFF2-40B4-BE49-F238E27FC236}">
                <a16:creationId xmlns:a16="http://schemas.microsoft.com/office/drawing/2014/main" id="{B9617BF8-4203-7111-F8FD-5B28762FBB7B}"/>
              </a:ext>
            </a:extLst>
          </p:cNvPr>
          <p:cNvSpPr txBox="1">
            <a:spLocks/>
          </p:cNvSpPr>
          <p:nvPr/>
        </p:nvSpPr>
        <p:spPr>
          <a:xfrm>
            <a:off x="958455" y="5629780"/>
            <a:ext cx="3245680" cy="252000"/>
          </a:xfrm>
          <a:prstGeom prst="rect">
            <a:avLst/>
          </a:prstGeom>
          <a:solidFill>
            <a:schemeClr val="tx1"/>
          </a:solid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bg1"/>
                </a:solidFill>
                <a:latin typeface="Courier New" panose="02070309020205020404" pitchFamily="49" charset="0"/>
                <a:ea typeface="+mn-ea"/>
                <a:cs typeface="Courier New" panose="02070309020205020404" pitchFamily="49" charset="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hu-HU" noProof="1"/>
              <a:t>gal.martin@simonyiszki.org</a:t>
            </a:r>
          </a:p>
        </p:txBody>
      </p:sp>
      <p:sp>
        <p:nvSpPr>
          <p:cNvPr id="20" name="Alcím 2">
            <a:extLst>
              <a:ext uri="{FF2B5EF4-FFF2-40B4-BE49-F238E27FC236}">
                <a16:creationId xmlns:a16="http://schemas.microsoft.com/office/drawing/2014/main" id="{F7E81C86-F030-D1B3-DEDF-CEC617972C97}"/>
              </a:ext>
            </a:extLst>
          </p:cNvPr>
          <p:cNvSpPr txBox="1">
            <a:spLocks/>
          </p:cNvSpPr>
          <p:nvPr/>
        </p:nvSpPr>
        <p:spPr>
          <a:xfrm>
            <a:off x="7730317" y="4999679"/>
            <a:ext cx="3245680" cy="252000"/>
          </a:xfrm>
          <a:prstGeom prst="rect">
            <a:avLst/>
          </a:prstGeom>
          <a:solidFill>
            <a:schemeClr val="tx1"/>
          </a:solid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bg1"/>
                </a:solidFill>
                <a:latin typeface="Courier New" panose="02070309020205020404" pitchFamily="49" charset="0"/>
                <a:ea typeface="+mn-ea"/>
                <a:cs typeface="Courier New" panose="02070309020205020404" pitchFamily="49"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Arial" panose="020B0604020202020204" pitchFamily="34"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Arial" panose="020B0604020202020204" pitchFamily="34"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Arial" panose="020B0604020202020204" pitchFamily="34"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Arial" panose="020B0604020202020204" pitchFamily="34"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hu-HU" noProof="1"/>
              <a:t>Pancza Milán</a:t>
            </a:r>
          </a:p>
        </p:txBody>
      </p:sp>
      <p:sp>
        <p:nvSpPr>
          <p:cNvPr id="21" name="Szöveg helye 3">
            <a:extLst>
              <a:ext uri="{FF2B5EF4-FFF2-40B4-BE49-F238E27FC236}">
                <a16:creationId xmlns:a16="http://schemas.microsoft.com/office/drawing/2014/main" id="{FAC1D1F7-46D1-773B-D03D-DD98A9A7226F}"/>
              </a:ext>
            </a:extLst>
          </p:cNvPr>
          <p:cNvSpPr txBox="1">
            <a:spLocks/>
          </p:cNvSpPr>
          <p:nvPr/>
        </p:nvSpPr>
        <p:spPr>
          <a:xfrm>
            <a:off x="7730317" y="5311708"/>
            <a:ext cx="3245680" cy="252000"/>
          </a:xfrm>
          <a:prstGeom prst="rect">
            <a:avLst/>
          </a:prstGeom>
          <a:solidFill>
            <a:schemeClr val="tx1"/>
          </a:solid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bg1"/>
                </a:solidFill>
                <a:latin typeface="Courier New" panose="02070309020205020404" pitchFamily="49" charset="0"/>
                <a:ea typeface="+mn-ea"/>
                <a:cs typeface="Courier New" panose="02070309020205020404" pitchFamily="49" charset="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hu-HU" noProof="1"/>
              <a:t>+36/20 250 0673</a:t>
            </a:r>
          </a:p>
        </p:txBody>
      </p:sp>
      <p:sp>
        <p:nvSpPr>
          <p:cNvPr id="22" name="Szöveg helye 4">
            <a:extLst>
              <a:ext uri="{FF2B5EF4-FFF2-40B4-BE49-F238E27FC236}">
                <a16:creationId xmlns:a16="http://schemas.microsoft.com/office/drawing/2014/main" id="{2BF0143C-7551-4752-09C8-DC08E5DA206A}"/>
              </a:ext>
            </a:extLst>
          </p:cNvPr>
          <p:cNvSpPr txBox="1">
            <a:spLocks/>
          </p:cNvSpPr>
          <p:nvPr/>
        </p:nvSpPr>
        <p:spPr>
          <a:xfrm>
            <a:off x="7730317" y="5623738"/>
            <a:ext cx="3245680" cy="252000"/>
          </a:xfrm>
          <a:prstGeom prst="rect">
            <a:avLst/>
          </a:prstGeom>
          <a:solidFill>
            <a:schemeClr val="tx1"/>
          </a:solidFill>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bg1"/>
                </a:solidFill>
                <a:latin typeface="Courier New" panose="02070309020205020404" pitchFamily="49" charset="0"/>
                <a:ea typeface="+mn-ea"/>
                <a:cs typeface="Courier New" panose="02070309020205020404" pitchFamily="49" charset="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hu-HU" noProof="1"/>
              <a:t>pancza.milan@simonyiszki.org</a:t>
            </a:r>
          </a:p>
        </p:txBody>
      </p:sp>
    </p:spTree>
    <p:extLst>
      <p:ext uri="{BB962C8B-B14F-4D97-AF65-F5344CB8AC3E}">
        <p14:creationId xmlns:p14="http://schemas.microsoft.com/office/powerpoint/2010/main" val="30543894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Kép helyőrzője 37" descr="Régi aranysárga autó az úton, barna fák előtt">
            <a:extLst>
              <a:ext uri="{FF2B5EF4-FFF2-40B4-BE49-F238E27FC236}">
                <a16:creationId xmlns:a16="http://schemas.microsoft.com/office/drawing/2014/main" id="{9DB4AA5D-EC26-42FF-B721-D6B63F126D52}"/>
              </a:ext>
            </a:extLst>
          </p:cNvPr>
          <p:cNvPicPr>
            <a:picLocks noGrp="1" noChangeAspect="1"/>
          </p:cNvPicPr>
          <p:nvPr>
            <p:ph type="pic" sz="quarter" idx="12"/>
          </p:nvPr>
        </p:nvPicPr>
        <p:blipFill rotWithShape="1">
          <a:blip r:embed="rId3" cstate="screen">
            <a:extLst>
              <a:ext uri="{28A0092B-C50C-407E-A947-70E740481C1C}">
                <a14:useLocalDpi xmlns:a14="http://schemas.microsoft.com/office/drawing/2010/main"/>
              </a:ext>
            </a:extLst>
          </a:blip>
          <a:srcRect l="26" r="26"/>
          <a:stretch/>
        </p:blipFill>
        <p:spPr/>
      </p:pic>
      <p:sp>
        <p:nvSpPr>
          <p:cNvPr id="5" name="Tartalom helye 4">
            <a:extLst>
              <a:ext uri="{FF2B5EF4-FFF2-40B4-BE49-F238E27FC236}">
                <a16:creationId xmlns:a16="http://schemas.microsoft.com/office/drawing/2014/main" id="{E9387D84-59D0-407F-B754-632FFF8DF0CD}"/>
              </a:ext>
            </a:extLst>
          </p:cNvPr>
          <p:cNvSpPr>
            <a:spLocks noGrp="1"/>
          </p:cNvSpPr>
          <p:nvPr>
            <p:ph idx="1"/>
          </p:nvPr>
        </p:nvSpPr>
        <p:spPr>
          <a:xfrm>
            <a:off x="6845675" y="2100748"/>
            <a:ext cx="4348301" cy="1689151"/>
          </a:xfrm>
        </p:spPr>
        <p:txBody>
          <a:bodyPr rtlCol="0">
            <a:normAutofit/>
          </a:bodyPr>
          <a:lstStyle/>
          <a:p>
            <a:pPr marL="0" indent="0" rtl="0">
              <a:lnSpc>
                <a:spcPts val="2200"/>
              </a:lnSpc>
              <a:spcBef>
                <a:spcPts val="0"/>
              </a:spcBef>
              <a:buNone/>
            </a:pPr>
            <a:r>
              <a:rPr lang="en-US" sz="2400" dirty="0"/>
              <a:t>Our project is a website called Retro Vintage, which aims to market and sell real retro products</a:t>
            </a:r>
            <a:endParaRPr lang="hu-HU" sz="2400" dirty="0"/>
          </a:p>
        </p:txBody>
      </p:sp>
      <p:sp>
        <p:nvSpPr>
          <p:cNvPr id="4" name="Cím 3">
            <a:extLst>
              <a:ext uri="{FF2B5EF4-FFF2-40B4-BE49-F238E27FC236}">
                <a16:creationId xmlns:a16="http://schemas.microsoft.com/office/drawing/2014/main" id="{46FA783B-2A96-465F-931A-E2DD81D28D08}"/>
              </a:ext>
            </a:extLst>
          </p:cNvPr>
          <p:cNvSpPr>
            <a:spLocks noGrp="1"/>
          </p:cNvSpPr>
          <p:nvPr>
            <p:ph type="title"/>
          </p:nvPr>
        </p:nvSpPr>
        <p:spPr/>
        <p:txBody>
          <a:bodyPr rtlCol="0"/>
          <a:lstStyle/>
          <a:p>
            <a:pPr rtl="0"/>
            <a:r>
              <a:rPr lang="hu-HU" dirty="0" err="1"/>
              <a:t>Presentation</a:t>
            </a:r>
            <a:endParaRPr lang="hu-HU" dirty="0"/>
          </a:p>
        </p:txBody>
      </p:sp>
      <p:grpSp>
        <p:nvGrpSpPr>
          <p:cNvPr id="2" name="Csoport 1" descr="Három, a kép egyes részeit kiemelő háromszög">
            <a:extLst>
              <a:ext uri="{FF2B5EF4-FFF2-40B4-BE49-F238E27FC236}">
                <a16:creationId xmlns:a16="http://schemas.microsoft.com/office/drawing/2014/main" id="{B4815C37-BD9E-43A0-B8B0-69DFC288E7CE}"/>
              </a:ext>
            </a:extLst>
          </p:cNvPr>
          <p:cNvGrpSpPr/>
          <p:nvPr/>
        </p:nvGrpSpPr>
        <p:grpSpPr>
          <a:xfrm>
            <a:off x="2743307" y="1421269"/>
            <a:ext cx="1969659" cy="2593986"/>
            <a:chOff x="2743307" y="1421269"/>
            <a:chExt cx="1969659" cy="2593986"/>
          </a:xfrm>
        </p:grpSpPr>
        <p:sp>
          <p:nvSpPr>
            <p:cNvPr id="27" name="Egyenlő szárú háromszög 26" descr="Díszítő háromszög">
              <a:extLst>
                <a:ext uri="{FF2B5EF4-FFF2-40B4-BE49-F238E27FC236}">
                  <a16:creationId xmlns:a16="http://schemas.microsoft.com/office/drawing/2014/main" id="{AF43AC19-9857-4182-92FA-671EBE1517FF}"/>
                </a:ext>
              </a:extLst>
            </p:cNvPr>
            <p:cNvSpPr/>
            <p:nvPr/>
          </p:nvSpPr>
          <p:spPr>
            <a:xfrm rot="10800000">
              <a:off x="3222789" y="1421269"/>
              <a:ext cx="740512" cy="503107"/>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dirty="0"/>
            </a:p>
          </p:txBody>
        </p:sp>
        <p:sp>
          <p:nvSpPr>
            <p:cNvPr id="28" name="Egyenlő szárú háromszög 27" descr="Díszítő háromszög">
              <a:extLst>
                <a:ext uri="{FF2B5EF4-FFF2-40B4-BE49-F238E27FC236}">
                  <a16:creationId xmlns:a16="http://schemas.microsoft.com/office/drawing/2014/main" id="{1AEFFFFC-2F55-474E-BE2B-34F6565E0AFA}"/>
                </a:ext>
              </a:extLst>
            </p:cNvPr>
            <p:cNvSpPr/>
            <p:nvPr/>
          </p:nvSpPr>
          <p:spPr>
            <a:xfrm rot="10800000">
              <a:off x="2743307" y="2281324"/>
              <a:ext cx="1689239" cy="1147676"/>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dirty="0"/>
            </a:p>
          </p:txBody>
        </p:sp>
        <p:sp>
          <p:nvSpPr>
            <p:cNvPr id="29" name="Egyenlő szárú háromszög 28" descr="Díszítő háromszög">
              <a:extLst>
                <a:ext uri="{FF2B5EF4-FFF2-40B4-BE49-F238E27FC236}">
                  <a16:creationId xmlns:a16="http://schemas.microsoft.com/office/drawing/2014/main" id="{5F00BDF3-3184-4AE2-B847-24595A3C55A5}"/>
                </a:ext>
              </a:extLst>
            </p:cNvPr>
            <p:cNvSpPr/>
            <p:nvPr/>
          </p:nvSpPr>
          <p:spPr>
            <a:xfrm>
              <a:off x="4167224" y="3644476"/>
              <a:ext cx="545742" cy="370779"/>
            </a:xfrm>
            <a:prstGeom prst="triangl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hu-HU" dirty="0"/>
            </a:p>
          </p:txBody>
        </p:sp>
      </p:grpSp>
      <p:cxnSp>
        <p:nvCxnSpPr>
          <p:cNvPr id="40" name="Egyenes összekötő 39" descr="Elválasztó">
            <a:extLst>
              <a:ext uri="{FF2B5EF4-FFF2-40B4-BE49-F238E27FC236}">
                <a16:creationId xmlns:a16="http://schemas.microsoft.com/office/drawing/2014/main" id="{F598035F-AEB0-448B-8CFD-03AEC41F6330}"/>
              </a:ext>
              <a:ext uri="{C183D7F6-B498-43B3-948B-1728B52AA6E4}">
                <adec:decorative xmlns:adec="http://schemas.microsoft.com/office/drawing/2017/decorative" val="1"/>
              </a:ext>
            </a:extLst>
          </p:cNvPr>
          <p:cNvCxnSpPr>
            <a:cxnSpLocks/>
          </p:cNvCxnSpPr>
          <p:nvPr/>
        </p:nvCxnSpPr>
        <p:spPr>
          <a:xfrm>
            <a:off x="11628422" y="1233663"/>
            <a:ext cx="0" cy="465092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6" name="Tartalom helye 4">
            <a:extLst>
              <a:ext uri="{FF2B5EF4-FFF2-40B4-BE49-F238E27FC236}">
                <a16:creationId xmlns:a16="http://schemas.microsoft.com/office/drawing/2014/main" id="{DDEF8F4C-1805-4BA1-B749-8238752D9781}"/>
              </a:ext>
            </a:extLst>
          </p:cNvPr>
          <p:cNvSpPr txBox="1">
            <a:spLocks/>
          </p:cNvSpPr>
          <p:nvPr/>
        </p:nvSpPr>
        <p:spPr>
          <a:xfrm>
            <a:off x="9333898" y="1151999"/>
            <a:ext cx="2495550" cy="3192707"/>
          </a:xfrm>
          <a:prstGeom prst="rect">
            <a:avLst/>
          </a:prstGeom>
        </p:spPr>
        <p:txBody>
          <a:bodyPr vert="horz" wrap="square" lIns="0" tIns="0" rIns="0" bIns="0" numCol="1" spcCol="0" rtlCol="0">
            <a:noAutofit/>
          </a:bodyPr>
          <a:lstStyle>
            <a:lvl1pPr marL="266700" indent="-266700" algn="l" defTabSz="914400" rtl="0" eaLnBrk="1" latinLnBrk="0" hangingPunct="1">
              <a:lnSpc>
                <a:spcPct val="90000"/>
              </a:lnSpc>
              <a:spcBef>
                <a:spcPts val="10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2pPr>
            <a:lvl3pPr marL="809625" indent="-2667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3pPr>
            <a:lvl4pPr marL="1076325" indent="-2667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4pPr>
            <a:lvl5pPr marL="1343025" indent="-2667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rtl="0">
              <a:lnSpc>
                <a:spcPts val="2200"/>
              </a:lnSpc>
              <a:spcBef>
                <a:spcPts val="0"/>
              </a:spcBef>
              <a:buNone/>
            </a:pPr>
            <a:endParaRPr lang="hu-HU" sz="1400" dirty="0"/>
          </a:p>
          <a:p>
            <a:pPr marL="0" indent="0" rtl="0">
              <a:lnSpc>
                <a:spcPts val="2200"/>
              </a:lnSpc>
              <a:spcBef>
                <a:spcPts val="0"/>
              </a:spcBef>
              <a:buNone/>
            </a:pPr>
            <a:endParaRPr lang="hu-HU" sz="1400" dirty="0"/>
          </a:p>
          <a:p>
            <a:pPr marL="0" indent="0" rtl="0">
              <a:lnSpc>
                <a:spcPts val="2200"/>
              </a:lnSpc>
              <a:spcBef>
                <a:spcPts val="0"/>
              </a:spcBef>
              <a:buNone/>
            </a:pPr>
            <a:endParaRPr lang="hu-HU" sz="1400" dirty="0"/>
          </a:p>
        </p:txBody>
      </p:sp>
    </p:spTree>
    <p:extLst>
      <p:ext uri="{BB962C8B-B14F-4D97-AF65-F5344CB8AC3E}">
        <p14:creationId xmlns:p14="http://schemas.microsoft.com/office/powerpoint/2010/main" val="23186024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2D258BB3-2969-DD27-75B0-C024C9140EC8}"/>
              </a:ext>
            </a:extLst>
          </p:cNvPr>
          <p:cNvSpPr>
            <a:spLocks noGrp="1"/>
          </p:cNvSpPr>
          <p:nvPr>
            <p:ph type="ctrTitle"/>
          </p:nvPr>
        </p:nvSpPr>
        <p:spPr>
          <a:xfrm>
            <a:off x="7037617" y="2898085"/>
            <a:ext cx="4680000" cy="1061829"/>
          </a:xfrm>
        </p:spPr>
        <p:txBody>
          <a:bodyPr/>
          <a:lstStyle/>
          <a:p>
            <a:pPr algn="ctr"/>
            <a:r>
              <a:rPr lang="hu-HU" dirty="0" err="1"/>
              <a:t>Tasks</a:t>
            </a:r>
            <a:endParaRPr lang="hu-HU" dirty="0"/>
          </a:p>
        </p:txBody>
      </p:sp>
      <p:sp>
        <p:nvSpPr>
          <p:cNvPr id="3" name="Alcím 2">
            <a:extLst>
              <a:ext uri="{FF2B5EF4-FFF2-40B4-BE49-F238E27FC236}">
                <a16:creationId xmlns:a16="http://schemas.microsoft.com/office/drawing/2014/main" id="{C00705BE-7CA5-76FF-D4B2-9FEE62148BA9}"/>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D92224B2-B78B-1474-080E-1CC5F54E2CBE}"/>
              </a:ext>
            </a:extLst>
          </p:cNvPr>
          <p:cNvSpPr>
            <a:spLocks noGrp="1"/>
          </p:cNvSpPr>
          <p:nvPr>
            <p:ph type="body" sz="quarter" idx="12"/>
          </p:nvPr>
        </p:nvSpPr>
        <p:spPr>
          <a:xfrm>
            <a:off x="673100" y="677863"/>
            <a:ext cx="5027613" cy="2751137"/>
          </a:xfrm>
        </p:spPr>
        <p:txBody>
          <a:bodyPr/>
          <a:lstStyle/>
          <a:p>
            <a:r>
              <a:rPr lang="en-US" dirty="0">
                <a:solidFill>
                  <a:schemeClr val="bg1"/>
                </a:solidFill>
              </a:rPr>
              <a:t>Martin was tasked with creating the website design using the Angular framework.</a:t>
            </a:r>
            <a:endParaRPr lang="hu-HU" dirty="0">
              <a:solidFill>
                <a:schemeClr val="bg1"/>
              </a:solidFill>
            </a:endParaRPr>
          </a:p>
          <a:p>
            <a:r>
              <a:rPr lang="en-US" dirty="0">
                <a:solidFill>
                  <a:schemeClr val="bg1"/>
                </a:solidFill>
              </a:rPr>
              <a:t>Matthew created the database and the corresponding </a:t>
            </a:r>
            <a:r>
              <a:rPr lang="hu-HU" dirty="0">
                <a:solidFill>
                  <a:schemeClr val="bg1"/>
                </a:solidFill>
              </a:rPr>
              <a:t>B</a:t>
            </a:r>
            <a:r>
              <a:rPr lang="en-US" dirty="0" err="1">
                <a:solidFill>
                  <a:schemeClr val="bg1"/>
                </a:solidFill>
              </a:rPr>
              <a:t>ackend</a:t>
            </a:r>
            <a:r>
              <a:rPr lang="en-US" dirty="0">
                <a:solidFill>
                  <a:schemeClr val="bg1"/>
                </a:solidFill>
              </a:rPr>
              <a:t> code.</a:t>
            </a:r>
            <a:endParaRPr lang="hu-HU" dirty="0">
              <a:solidFill>
                <a:schemeClr val="bg1"/>
              </a:solidFill>
            </a:endParaRPr>
          </a:p>
          <a:p>
            <a:r>
              <a:rPr lang="en-US" dirty="0">
                <a:solidFill>
                  <a:schemeClr val="bg1"/>
                </a:solidFill>
              </a:rPr>
              <a:t>Milan created the documentation, the Figma Design plan and the basic coding of the Frontend in Visual</a:t>
            </a:r>
            <a:r>
              <a:rPr lang="hu-HU" dirty="0">
                <a:solidFill>
                  <a:schemeClr val="bg1"/>
                </a:solidFill>
              </a:rPr>
              <a:t> </a:t>
            </a:r>
            <a:r>
              <a:rPr lang="hu-HU" dirty="0" err="1">
                <a:solidFill>
                  <a:schemeClr val="bg1"/>
                </a:solidFill>
              </a:rPr>
              <a:t>Studio</a:t>
            </a:r>
            <a:r>
              <a:rPr lang="hu-HU" dirty="0">
                <a:solidFill>
                  <a:schemeClr val="bg1"/>
                </a:solidFill>
              </a:rPr>
              <a:t> </a:t>
            </a:r>
            <a:r>
              <a:rPr lang="hu-HU" dirty="0" err="1">
                <a:solidFill>
                  <a:schemeClr val="bg1"/>
                </a:solidFill>
              </a:rPr>
              <a:t>Code</a:t>
            </a:r>
            <a:r>
              <a:rPr lang="hu-HU" dirty="0">
                <a:solidFill>
                  <a:schemeClr val="bg1"/>
                </a:solidFill>
              </a:rPr>
              <a:t>.</a:t>
            </a:r>
          </a:p>
        </p:txBody>
      </p:sp>
      <p:graphicFrame>
        <p:nvGraphicFramePr>
          <p:cNvPr id="7" name="Diagram 6">
            <a:extLst>
              <a:ext uri="{FF2B5EF4-FFF2-40B4-BE49-F238E27FC236}">
                <a16:creationId xmlns:a16="http://schemas.microsoft.com/office/drawing/2014/main" id="{BF0CA969-C967-4938-7C93-1CB86BC668E3}"/>
              </a:ext>
            </a:extLst>
          </p:cNvPr>
          <p:cNvGraphicFramePr/>
          <p:nvPr>
            <p:extLst>
              <p:ext uri="{D42A27DB-BD31-4B8C-83A1-F6EECF244321}">
                <p14:modId xmlns:p14="http://schemas.microsoft.com/office/powerpoint/2010/main" val="3949823269"/>
              </p:ext>
            </p:extLst>
          </p:nvPr>
        </p:nvGraphicFramePr>
        <p:xfrm>
          <a:off x="887598" y="3784026"/>
          <a:ext cx="4598615" cy="261669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1621982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29107EA2-503E-D5BD-CF64-0B1053FC294A}"/>
              </a:ext>
            </a:extLst>
          </p:cNvPr>
          <p:cNvSpPr>
            <a:spLocks noGrp="1"/>
          </p:cNvSpPr>
          <p:nvPr>
            <p:ph type="ctrTitle"/>
          </p:nvPr>
        </p:nvSpPr>
        <p:spPr>
          <a:xfrm>
            <a:off x="7037617" y="2413337"/>
            <a:ext cx="4680000" cy="2031325"/>
          </a:xfrm>
        </p:spPr>
        <p:txBody>
          <a:bodyPr/>
          <a:lstStyle/>
          <a:p>
            <a:r>
              <a:rPr lang="hu-HU" dirty="0" err="1"/>
              <a:t>Figma</a:t>
            </a:r>
            <a:r>
              <a:rPr lang="hu-HU" dirty="0"/>
              <a:t> Design </a:t>
            </a:r>
            <a:r>
              <a:rPr lang="hu-HU" dirty="0" err="1"/>
              <a:t>plan</a:t>
            </a:r>
            <a:endParaRPr lang="hu-HU" dirty="0"/>
          </a:p>
        </p:txBody>
      </p:sp>
      <p:sp>
        <p:nvSpPr>
          <p:cNvPr id="3" name="Alcím 2">
            <a:extLst>
              <a:ext uri="{FF2B5EF4-FFF2-40B4-BE49-F238E27FC236}">
                <a16:creationId xmlns:a16="http://schemas.microsoft.com/office/drawing/2014/main" id="{F81DA08A-79D5-11B7-B7D6-8C0837C3E072}"/>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524F6D61-9F4E-0FB6-A226-25810D540093}"/>
              </a:ext>
            </a:extLst>
          </p:cNvPr>
          <p:cNvSpPr>
            <a:spLocks noGrp="1"/>
          </p:cNvSpPr>
          <p:nvPr>
            <p:ph type="body" sz="quarter" idx="12"/>
          </p:nvPr>
        </p:nvSpPr>
        <p:spPr>
          <a:xfrm>
            <a:off x="673100" y="677863"/>
            <a:ext cx="5027613" cy="1564405"/>
          </a:xfrm>
        </p:spPr>
        <p:txBody>
          <a:bodyPr/>
          <a:lstStyle/>
          <a:p>
            <a:r>
              <a:rPr lang="en-US" dirty="0">
                <a:solidFill>
                  <a:schemeClr val="bg1"/>
                </a:solidFill>
              </a:rPr>
              <a:t>Here you can see our initial Figma Design plan and the corresponding </a:t>
            </a:r>
            <a:r>
              <a:rPr lang="en-US" dirty="0" err="1">
                <a:solidFill>
                  <a:schemeClr val="bg1"/>
                </a:solidFill>
              </a:rPr>
              <a:t>colour</a:t>
            </a:r>
            <a:r>
              <a:rPr lang="en-US" dirty="0">
                <a:solidFill>
                  <a:schemeClr val="bg1"/>
                </a:solidFill>
              </a:rPr>
              <a:t> palette</a:t>
            </a:r>
            <a:endParaRPr lang="hu-HU" dirty="0">
              <a:solidFill>
                <a:schemeClr val="bg1"/>
              </a:solidFill>
            </a:endParaRPr>
          </a:p>
        </p:txBody>
      </p:sp>
      <p:pic>
        <p:nvPicPr>
          <p:cNvPr id="6" name="Kép 5">
            <a:extLst>
              <a:ext uri="{FF2B5EF4-FFF2-40B4-BE49-F238E27FC236}">
                <a16:creationId xmlns:a16="http://schemas.microsoft.com/office/drawing/2014/main" id="{D56633AF-B665-8E34-FD06-2BA821A89BFF}"/>
              </a:ext>
            </a:extLst>
          </p:cNvPr>
          <p:cNvPicPr>
            <a:picLocks noChangeAspect="1"/>
          </p:cNvPicPr>
          <p:nvPr/>
        </p:nvPicPr>
        <p:blipFill>
          <a:blip r:embed="rId2"/>
          <a:stretch>
            <a:fillRect/>
          </a:stretch>
        </p:blipFill>
        <p:spPr>
          <a:xfrm>
            <a:off x="775695" y="2570141"/>
            <a:ext cx="4829410" cy="3749041"/>
          </a:xfrm>
          <a:prstGeom prst="rect">
            <a:avLst/>
          </a:prstGeom>
        </p:spPr>
      </p:pic>
    </p:spTree>
    <p:extLst>
      <p:ext uri="{BB962C8B-B14F-4D97-AF65-F5344CB8AC3E}">
        <p14:creationId xmlns:p14="http://schemas.microsoft.com/office/powerpoint/2010/main" val="27203293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FB10D091-990C-9601-B808-2E792EF912A4}"/>
              </a:ext>
            </a:extLst>
          </p:cNvPr>
          <p:cNvSpPr>
            <a:spLocks noGrp="1"/>
          </p:cNvSpPr>
          <p:nvPr>
            <p:ph type="ctrTitle"/>
          </p:nvPr>
        </p:nvSpPr>
        <p:spPr>
          <a:xfrm>
            <a:off x="6320010" y="2898085"/>
            <a:ext cx="5292963" cy="1061829"/>
          </a:xfrm>
        </p:spPr>
        <p:txBody>
          <a:bodyPr/>
          <a:lstStyle/>
          <a:p>
            <a:pPr algn="ctr"/>
            <a:r>
              <a:rPr lang="hu-HU" dirty="0" err="1"/>
              <a:t>Register</a:t>
            </a:r>
            <a:r>
              <a:rPr lang="hu-HU" dirty="0"/>
              <a:t>/Login</a:t>
            </a:r>
          </a:p>
        </p:txBody>
      </p:sp>
      <p:sp>
        <p:nvSpPr>
          <p:cNvPr id="3" name="Alcím 2">
            <a:extLst>
              <a:ext uri="{FF2B5EF4-FFF2-40B4-BE49-F238E27FC236}">
                <a16:creationId xmlns:a16="http://schemas.microsoft.com/office/drawing/2014/main" id="{8F2A3F5A-DF37-84ED-1569-27DC24CBE94F}"/>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10FB42FA-05DB-BB72-4743-ED6000F86EF5}"/>
              </a:ext>
            </a:extLst>
          </p:cNvPr>
          <p:cNvSpPr>
            <a:spLocks noGrp="1"/>
          </p:cNvSpPr>
          <p:nvPr>
            <p:ph type="body" sz="quarter" idx="12"/>
          </p:nvPr>
        </p:nvSpPr>
        <p:spPr>
          <a:xfrm>
            <a:off x="784418" y="3267985"/>
            <a:ext cx="5027613" cy="461177"/>
          </a:xfrm>
        </p:spPr>
        <p:txBody>
          <a:bodyPr/>
          <a:lstStyle/>
          <a:p>
            <a:r>
              <a:rPr lang="en-US" dirty="0">
                <a:solidFill>
                  <a:schemeClr val="bg1"/>
                </a:solidFill>
              </a:rPr>
              <a:t>First round of a Register/Login website</a:t>
            </a:r>
            <a:endParaRPr lang="hu-HU" dirty="0">
              <a:solidFill>
                <a:schemeClr val="bg1"/>
              </a:solidFill>
            </a:endParaRPr>
          </a:p>
        </p:txBody>
      </p:sp>
      <p:pic>
        <p:nvPicPr>
          <p:cNvPr id="8" name="Kép 7" descr="A képen szöveg, képernyőkép, szoftver, Multimédiás szoftver látható&#10;&#10;Előfordulhat, hogy a mesterséges intelligencia által létrehozott tartalom helytelen.">
            <a:extLst>
              <a:ext uri="{FF2B5EF4-FFF2-40B4-BE49-F238E27FC236}">
                <a16:creationId xmlns:a16="http://schemas.microsoft.com/office/drawing/2014/main" id="{FFBE23F2-298C-5F1A-31E5-0923B77D294E}"/>
              </a:ext>
            </a:extLst>
          </p:cNvPr>
          <p:cNvPicPr>
            <a:picLocks noChangeAspect="1"/>
          </p:cNvPicPr>
          <p:nvPr/>
        </p:nvPicPr>
        <p:blipFill>
          <a:blip r:embed="rId2"/>
          <a:stretch>
            <a:fillRect/>
          </a:stretch>
        </p:blipFill>
        <p:spPr>
          <a:xfrm rot="20547847">
            <a:off x="3445234" y="4171858"/>
            <a:ext cx="2877515" cy="2060762"/>
          </a:xfrm>
          <a:prstGeom prst="rect">
            <a:avLst/>
          </a:prstGeom>
        </p:spPr>
      </p:pic>
      <p:pic>
        <p:nvPicPr>
          <p:cNvPr id="12" name="Kép 11" descr="A képen szöveg, képernyőkép, szoftver, Multimédiás szoftver látható">
            <a:extLst>
              <a:ext uri="{FF2B5EF4-FFF2-40B4-BE49-F238E27FC236}">
                <a16:creationId xmlns:a16="http://schemas.microsoft.com/office/drawing/2014/main" id="{B5D2CCA0-958A-E802-BD20-5FE41E0BF0D0}"/>
              </a:ext>
            </a:extLst>
          </p:cNvPr>
          <p:cNvPicPr>
            <a:picLocks noChangeAspect="1"/>
          </p:cNvPicPr>
          <p:nvPr/>
        </p:nvPicPr>
        <p:blipFill>
          <a:blip r:embed="rId3"/>
          <a:stretch>
            <a:fillRect/>
          </a:stretch>
        </p:blipFill>
        <p:spPr>
          <a:xfrm rot="20556638">
            <a:off x="362273" y="786368"/>
            <a:ext cx="3790973" cy="2052825"/>
          </a:xfrm>
          <a:prstGeom prst="rect">
            <a:avLst/>
          </a:prstGeom>
        </p:spPr>
      </p:pic>
      <p:pic>
        <p:nvPicPr>
          <p:cNvPr id="6" name="Kép 5" descr="A képen szöveg, képernyőkép, szoftver, Multimédiás szoftver látható&#10;&#10;Előfordulhat, hogy a mesterséges intelligencia által létrehozott tartalom helytelen.">
            <a:extLst>
              <a:ext uri="{FF2B5EF4-FFF2-40B4-BE49-F238E27FC236}">
                <a16:creationId xmlns:a16="http://schemas.microsoft.com/office/drawing/2014/main" id="{59766F71-F94C-BF25-7404-40301224D4A6}"/>
              </a:ext>
            </a:extLst>
          </p:cNvPr>
          <p:cNvPicPr>
            <a:picLocks noChangeAspect="1"/>
          </p:cNvPicPr>
          <p:nvPr/>
        </p:nvPicPr>
        <p:blipFill>
          <a:blip r:embed="rId4"/>
          <a:stretch>
            <a:fillRect/>
          </a:stretch>
        </p:blipFill>
        <p:spPr>
          <a:xfrm rot="1037042">
            <a:off x="3021417" y="763184"/>
            <a:ext cx="3478814" cy="1975534"/>
          </a:xfrm>
          <a:prstGeom prst="rect">
            <a:avLst/>
          </a:prstGeom>
        </p:spPr>
      </p:pic>
      <p:pic>
        <p:nvPicPr>
          <p:cNvPr id="10" name="Kép 9" descr="A képen szöveg, képernyőkép, szoftver, Multimédiás szoftver látható&#10;&#10;Előfordulhat, hogy a mesterséges intelligencia által létrehozott tartalom helytelen.">
            <a:extLst>
              <a:ext uri="{FF2B5EF4-FFF2-40B4-BE49-F238E27FC236}">
                <a16:creationId xmlns:a16="http://schemas.microsoft.com/office/drawing/2014/main" id="{0EC03362-6869-3288-283A-30ABD802B9BE}"/>
              </a:ext>
            </a:extLst>
          </p:cNvPr>
          <p:cNvPicPr>
            <a:picLocks noChangeAspect="1"/>
          </p:cNvPicPr>
          <p:nvPr/>
        </p:nvPicPr>
        <p:blipFill>
          <a:blip r:embed="rId5"/>
          <a:stretch>
            <a:fillRect/>
          </a:stretch>
        </p:blipFill>
        <p:spPr>
          <a:xfrm rot="784762">
            <a:off x="441744" y="4447664"/>
            <a:ext cx="3315582" cy="1791629"/>
          </a:xfrm>
          <a:prstGeom prst="rect">
            <a:avLst/>
          </a:prstGeom>
        </p:spPr>
      </p:pic>
    </p:spTree>
    <p:extLst>
      <p:ext uri="{BB962C8B-B14F-4D97-AF65-F5344CB8AC3E}">
        <p14:creationId xmlns:p14="http://schemas.microsoft.com/office/powerpoint/2010/main" val="21675114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1013544E-57B7-66FF-524A-4B37F8F639F7}"/>
              </a:ext>
            </a:extLst>
          </p:cNvPr>
          <p:cNvSpPr>
            <a:spLocks noGrp="1"/>
          </p:cNvSpPr>
          <p:nvPr>
            <p:ph type="ctrTitle"/>
          </p:nvPr>
        </p:nvSpPr>
        <p:spPr>
          <a:xfrm>
            <a:off x="7037617" y="2898085"/>
            <a:ext cx="4680000" cy="1061829"/>
          </a:xfrm>
        </p:spPr>
        <p:txBody>
          <a:bodyPr/>
          <a:lstStyle/>
          <a:p>
            <a:pPr algn="ctr"/>
            <a:r>
              <a:rPr lang="hu-HU" dirty="0"/>
              <a:t>Home</a:t>
            </a:r>
          </a:p>
        </p:txBody>
      </p:sp>
      <p:sp>
        <p:nvSpPr>
          <p:cNvPr id="3" name="Alcím 2">
            <a:extLst>
              <a:ext uri="{FF2B5EF4-FFF2-40B4-BE49-F238E27FC236}">
                <a16:creationId xmlns:a16="http://schemas.microsoft.com/office/drawing/2014/main" id="{3CB6ACD8-992C-12BC-D9B0-FD3D5FCC65B2}"/>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9221A3AD-FD81-2502-6D41-F16EC52A14C9}"/>
              </a:ext>
            </a:extLst>
          </p:cNvPr>
          <p:cNvSpPr>
            <a:spLocks noGrp="1"/>
          </p:cNvSpPr>
          <p:nvPr>
            <p:ph type="body" sz="quarter" idx="12"/>
          </p:nvPr>
        </p:nvSpPr>
        <p:spPr>
          <a:xfrm>
            <a:off x="696955" y="2898085"/>
            <a:ext cx="5027613" cy="1061829"/>
          </a:xfrm>
        </p:spPr>
        <p:txBody>
          <a:bodyPr/>
          <a:lstStyle/>
          <a:p>
            <a:r>
              <a:rPr lang="en-US" dirty="0">
                <a:solidFill>
                  <a:schemeClr val="bg1"/>
                </a:solidFill>
              </a:rPr>
              <a:t>This was followed by the Home page. Then the other pages that were added to the website.</a:t>
            </a:r>
            <a:endParaRPr lang="hu-HU" dirty="0">
              <a:solidFill>
                <a:schemeClr val="bg1"/>
              </a:solidFill>
            </a:endParaRPr>
          </a:p>
        </p:txBody>
      </p:sp>
      <p:pic>
        <p:nvPicPr>
          <p:cNvPr id="6" name="Kép 5" descr="A képen képernyőkép, szöveg, művészet, mozaik látható&#10;&#10;Előfordulhat, hogy a mesterséges intelligencia által létrehozott tartalom helytelen.">
            <a:extLst>
              <a:ext uri="{FF2B5EF4-FFF2-40B4-BE49-F238E27FC236}">
                <a16:creationId xmlns:a16="http://schemas.microsoft.com/office/drawing/2014/main" id="{28BD5F12-EC61-F6F0-D75F-31C24C514634}"/>
              </a:ext>
            </a:extLst>
          </p:cNvPr>
          <p:cNvPicPr>
            <a:picLocks noChangeAspect="1"/>
          </p:cNvPicPr>
          <p:nvPr/>
        </p:nvPicPr>
        <p:blipFill>
          <a:blip r:embed="rId2"/>
          <a:stretch>
            <a:fillRect/>
          </a:stretch>
        </p:blipFill>
        <p:spPr>
          <a:xfrm>
            <a:off x="1383527" y="4211277"/>
            <a:ext cx="3982748" cy="2240296"/>
          </a:xfrm>
          <a:prstGeom prst="rect">
            <a:avLst/>
          </a:prstGeom>
        </p:spPr>
      </p:pic>
      <p:pic>
        <p:nvPicPr>
          <p:cNvPr id="8" name="Kép 7" descr="A képen szöveg, képernyőkép, szoftver, Multimédiás szoftver látható">
            <a:extLst>
              <a:ext uri="{FF2B5EF4-FFF2-40B4-BE49-F238E27FC236}">
                <a16:creationId xmlns:a16="http://schemas.microsoft.com/office/drawing/2014/main" id="{657CCDB1-F408-6AD8-7535-304772DCB1C9}"/>
              </a:ext>
            </a:extLst>
          </p:cNvPr>
          <p:cNvPicPr>
            <a:picLocks noChangeAspect="1"/>
          </p:cNvPicPr>
          <p:nvPr/>
        </p:nvPicPr>
        <p:blipFill>
          <a:blip r:embed="rId3"/>
          <a:stretch>
            <a:fillRect/>
          </a:stretch>
        </p:blipFill>
        <p:spPr>
          <a:xfrm>
            <a:off x="1243445" y="406427"/>
            <a:ext cx="4262911" cy="2397887"/>
          </a:xfrm>
          <a:prstGeom prst="rect">
            <a:avLst/>
          </a:prstGeom>
        </p:spPr>
      </p:pic>
    </p:spTree>
    <p:extLst>
      <p:ext uri="{BB962C8B-B14F-4D97-AF65-F5344CB8AC3E}">
        <p14:creationId xmlns:p14="http://schemas.microsoft.com/office/powerpoint/2010/main" val="28716666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329EF105-DDBC-D666-17C5-4238134F23EB}"/>
              </a:ext>
            </a:extLst>
          </p:cNvPr>
          <p:cNvSpPr>
            <a:spLocks noGrp="1"/>
          </p:cNvSpPr>
          <p:nvPr>
            <p:ph type="ctrTitle"/>
          </p:nvPr>
        </p:nvSpPr>
        <p:spPr>
          <a:xfrm>
            <a:off x="7037617" y="2898085"/>
            <a:ext cx="4680000" cy="1061829"/>
          </a:xfrm>
        </p:spPr>
        <p:txBody>
          <a:bodyPr/>
          <a:lstStyle/>
          <a:p>
            <a:pPr algn="ctr"/>
            <a:r>
              <a:rPr lang="hu-HU" dirty="0" err="1"/>
              <a:t>Database</a:t>
            </a:r>
            <a:endParaRPr lang="hu-HU" dirty="0"/>
          </a:p>
        </p:txBody>
      </p:sp>
      <p:sp>
        <p:nvSpPr>
          <p:cNvPr id="3" name="Alcím 2">
            <a:extLst>
              <a:ext uri="{FF2B5EF4-FFF2-40B4-BE49-F238E27FC236}">
                <a16:creationId xmlns:a16="http://schemas.microsoft.com/office/drawing/2014/main" id="{16DBDC20-6514-CC34-3F87-74B5BC52F0F2}"/>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57123D9F-9E47-C79B-229C-92A192CDF22F}"/>
              </a:ext>
            </a:extLst>
          </p:cNvPr>
          <p:cNvSpPr>
            <a:spLocks noGrp="1"/>
          </p:cNvSpPr>
          <p:nvPr>
            <p:ph type="body" sz="quarter" idx="12"/>
          </p:nvPr>
        </p:nvSpPr>
        <p:spPr>
          <a:xfrm>
            <a:off x="673100" y="1494845"/>
            <a:ext cx="5027613" cy="1327868"/>
          </a:xfrm>
        </p:spPr>
        <p:txBody>
          <a:bodyPr/>
          <a:lstStyle/>
          <a:p>
            <a:endParaRPr lang="hu-HU" dirty="0"/>
          </a:p>
        </p:txBody>
      </p:sp>
    </p:spTree>
    <p:extLst>
      <p:ext uri="{BB962C8B-B14F-4D97-AF65-F5344CB8AC3E}">
        <p14:creationId xmlns:p14="http://schemas.microsoft.com/office/powerpoint/2010/main" val="18935744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13CA605F-33F4-5B0A-CE85-9BAAB7FC97F5}"/>
              </a:ext>
            </a:extLst>
          </p:cNvPr>
          <p:cNvSpPr>
            <a:spLocks noGrp="1"/>
          </p:cNvSpPr>
          <p:nvPr>
            <p:ph type="ctrTitle"/>
          </p:nvPr>
        </p:nvSpPr>
        <p:spPr>
          <a:xfrm>
            <a:off x="7037617" y="2898085"/>
            <a:ext cx="4680000" cy="1061829"/>
          </a:xfrm>
        </p:spPr>
        <p:txBody>
          <a:bodyPr/>
          <a:lstStyle/>
          <a:p>
            <a:pPr algn="ctr"/>
            <a:r>
              <a:rPr lang="hu-HU" dirty="0"/>
              <a:t>Backend</a:t>
            </a:r>
          </a:p>
        </p:txBody>
      </p:sp>
      <p:sp>
        <p:nvSpPr>
          <p:cNvPr id="3" name="Alcím 2">
            <a:extLst>
              <a:ext uri="{FF2B5EF4-FFF2-40B4-BE49-F238E27FC236}">
                <a16:creationId xmlns:a16="http://schemas.microsoft.com/office/drawing/2014/main" id="{AF3DE597-FA1B-43F9-ED0C-9E772B8420BD}"/>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3F032FA1-69F7-7084-2484-1E34F215EF6E}"/>
              </a:ext>
            </a:extLst>
          </p:cNvPr>
          <p:cNvSpPr>
            <a:spLocks noGrp="1"/>
          </p:cNvSpPr>
          <p:nvPr>
            <p:ph type="body" sz="quarter" idx="12"/>
          </p:nvPr>
        </p:nvSpPr>
        <p:spPr/>
        <p:txBody>
          <a:bodyPr/>
          <a:lstStyle/>
          <a:p>
            <a:endParaRPr lang="hu-HU" dirty="0"/>
          </a:p>
        </p:txBody>
      </p:sp>
    </p:spTree>
    <p:extLst>
      <p:ext uri="{BB962C8B-B14F-4D97-AF65-F5344CB8AC3E}">
        <p14:creationId xmlns:p14="http://schemas.microsoft.com/office/powerpoint/2010/main" val="14043756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AE55CF28-3F45-86B8-F6A2-5AA181471442}"/>
              </a:ext>
            </a:extLst>
          </p:cNvPr>
          <p:cNvSpPr>
            <a:spLocks noGrp="1"/>
          </p:cNvSpPr>
          <p:nvPr>
            <p:ph type="ctrTitle"/>
          </p:nvPr>
        </p:nvSpPr>
        <p:spPr>
          <a:xfrm>
            <a:off x="6838900" y="2762913"/>
            <a:ext cx="4680000" cy="1061829"/>
          </a:xfrm>
        </p:spPr>
        <p:txBody>
          <a:bodyPr/>
          <a:lstStyle/>
          <a:p>
            <a:r>
              <a:rPr lang="hu-HU" dirty="0" err="1"/>
              <a:t>Future</a:t>
            </a:r>
            <a:r>
              <a:rPr lang="hu-HU" dirty="0"/>
              <a:t> </a:t>
            </a:r>
            <a:r>
              <a:rPr lang="hu-HU" dirty="0" err="1"/>
              <a:t>plans</a:t>
            </a:r>
            <a:endParaRPr lang="hu-HU" dirty="0"/>
          </a:p>
        </p:txBody>
      </p:sp>
      <p:sp>
        <p:nvSpPr>
          <p:cNvPr id="3" name="Alcím 2">
            <a:extLst>
              <a:ext uri="{FF2B5EF4-FFF2-40B4-BE49-F238E27FC236}">
                <a16:creationId xmlns:a16="http://schemas.microsoft.com/office/drawing/2014/main" id="{95137B6D-283E-68B6-8181-00FCFC7882D4}"/>
              </a:ext>
            </a:extLst>
          </p:cNvPr>
          <p:cNvSpPr>
            <a:spLocks noGrp="1"/>
          </p:cNvSpPr>
          <p:nvPr>
            <p:ph type="subTitle" idx="1"/>
          </p:nvPr>
        </p:nvSpPr>
        <p:spPr/>
        <p:txBody>
          <a:bodyPr/>
          <a:lstStyle/>
          <a:p>
            <a:endParaRPr lang="hu-HU"/>
          </a:p>
        </p:txBody>
      </p:sp>
      <p:sp>
        <p:nvSpPr>
          <p:cNvPr id="4" name="Szöveg helye 3">
            <a:extLst>
              <a:ext uri="{FF2B5EF4-FFF2-40B4-BE49-F238E27FC236}">
                <a16:creationId xmlns:a16="http://schemas.microsoft.com/office/drawing/2014/main" id="{3FC2370C-4A89-DF1B-579E-BAB216F824CD}"/>
              </a:ext>
            </a:extLst>
          </p:cNvPr>
          <p:cNvSpPr>
            <a:spLocks noGrp="1"/>
          </p:cNvSpPr>
          <p:nvPr>
            <p:ph type="body" sz="quarter" idx="12"/>
          </p:nvPr>
        </p:nvSpPr>
        <p:spPr>
          <a:xfrm>
            <a:off x="673100" y="677863"/>
            <a:ext cx="5027613" cy="2085050"/>
          </a:xfrm>
        </p:spPr>
        <p:txBody>
          <a:bodyPr/>
          <a:lstStyle/>
          <a:p>
            <a:r>
              <a:rPr lang="en-US" dirty="0">
                <a:solidFill>
                  <a:schemeClr val="bg1"/>
                </a:solidFill>
              </a:rPr>
              <a:t>Future plans include the expansion of the database, registration/login through google and similar services. In addition, card and transfer payments will be possible.</a:t>
            </a:r>
            <a:endParaRPr lang="hu-HU" dirty="0">
              <a:solidFill>
                <a:schemeClr val="bg1"/>
              </a:solidFill>
            </a:endParaRPr>
          </a:p>
        </p:txBody>
      </p:sp>
    </p:spTree>
    <p:extLst>
      <p:ext uri="{BB962C8B-B14F-4D97-AF65-F5344CB8AC3E}">
        <p14:creationId xmlns:p14="http://schemas.microsoft.com/office/powerpoint/2010/main" val="974279094"/>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6A9C41"/>
      </a:dk2>
      <a:lt2>
        <a:srgbClr val="E7E6E6"/>
      </a:lt2>
      <a:accent1>
        <a:srgbClr val="A7D535"/>
      </a:accent1>
      <a:accent2>
        <a:srgbClr val="EACA4F"/>
      </a:accent2>
      <a:accent3>
        <a:srgbClr val="FD9850"/>
      </a:accent3>
      <a:accent4>
        <a:srgbClr val="F46442"/>
      </a:accent4>
      <a:accent5>
        <a:srgbClr val="54D289"/>
      </a:accent5>
      <a:accent6>
        <a:srgbClr val="6AD8CB"/>
      </a:accent6>
      <a:hlink>
        <a:srgbClr val="CAFB50"/>
      </a:hlink>
      <a:folHlink>
        <a:srgbClr val="DEFF8B"/>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38000"/>
              </a:schemeClr>
            </a:gs>
            <a:gs pos="50000">
              <a:schemeClr val="phClr">
                <a:shade val="100000"/>
                <a:hueMod val="100000"/>
                <a:satMod val="110000"/>
                <a:lumMod val="130000"/>
              </a:schemeClr>
            </a:gs>
            <a:gs pos="100000">
              <a:schemeClr val="phClr">
                <a:shade val="78000"/>
                <a:hueMod val="106000"/>
                <a:satMod val="120000"/>
                <a:lumMod val="7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B587E4A9-1405-4B4F-8BC3-512EE08D2EBF}"/>
    </a:ext>
  </a:extLst>
</a:theme>
</file>

<file path=ppt/theme/theme2.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CC4BC1C81C23E429BDF8CE5BFF90A9A" ma:contentTypeVersion="4" ma:contentTypeDescription="Create a new document." ma:contentTypeScope="" ma:versionID="125d086bc1eda53482d22f3be8e49ede">
  <xsd:schema xmlns:xsd="http://www.w3.org/2001/XMLSchema" xmlns:xs="http://www.w3.org/2001/XMLSchema" xmlns:p="http://schemas.microsoft.com/office/2006/metadata/properties" xmlns:ns3="08828325-7732-4669-bd7b-e602996725fb" targetNamespace="http://schemas.microsoft.com/office/2006/metadata/properties" ma:root="true" ma:fieldsID="f268c0d0472bf1910281b2fed7b41a46" ns3:_="">
    <xsd:import namespace="08828325-7732-4669-bd7b-e602996725fb"/>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8828325-7732-4669-bd7b-e602996725f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2711F49-45CD-49BA-9047-D3F459D10243}">
  <ds:schemaRefs>
    <ds:schemaRef ds:uri="http://schemas.microsoft.com/office/2006/metadata/properties"/>
    <ds:schemaRef ds:uri="http://purl.org/dc/dcmitype/"/>
    <ds:schemaRef ds:uri="http://schemas.microsoft.com/office/2006/documentManagement/types"/>
    <ds:schemaRef ds:uri="http://schemas.openxmlformats.org/package/2006/metadata/core-properties"/>
    <ds:schemaRef ds:uri="http://purl.org/dc/elements/1.1/"/>
    <ds:schemaRef ds:uri="http://purl.org/dc/terms/"/>
    <ds:schemaRef ds:uri="http://schemas.microsoft.com/office/infopath/2007/PartnerControls"/>
    <ds:schemaRef ds:uri="08828325-7732-4669-bd7b-e602996725fb"/>
    <ds:schemaRef ds:uri="http://www.w3.org/XML/1998/namespace"/>
  </ds:schemaRefs>
</ds:datastoreItem>
</file>

<file path=customXml/itemProps2.xml><?xml version="1.0" encoding="utf-8"?>
<ds:datastoreItem xmlns:ds="http://schemas.openxmlformats.org/officeDocument/2006/customXml" ds:itemID="{C46744C9-72E8-4CA6-A877-06C449A0FA25}">
  <ds:schemaRefs>
    <ds:schemaRef ds:uri="http://schemas.microsoft.com/sharepoint/v3/contenttype/forms"/>
  </ds:schemaRefs>
</ds:datastoreItem>
</file>

<file path=customXml/itemProps3.xml><?xml version="1.0" encoding="utf-8"?>
<ds:datastoreItem xmlns:ds="http://schemas.openxmlformats.org/officeDocument/2006/customXml" ds:itemID="{C400F002-8619-46FA-BDE4-680F7C7B7C7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8828325-7732-4669-bd7b-e602996725f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TM04033917[[fn=Berlin]]</Template>
  <TotalTime>88</TotalTime>
  <Words>399</Words>
  <Application>Microsoft Office PowerPoint</Application>
  <PresentationFormat>Szélesvásznú</PresentationFormat>
  <Paragraphs>58</Paragraphs>
  <Slides>13</Slides>
  <Notes>4</Notes>
  <HiddenSlides>0</HiddenSlides>
  <MMClips>0</MMClips>
  <ScaleCrop>false</ScaleCrop>
  <HeadingPairs>
    <vt:vector size="6" baseType="variant">
      <vt:variant>
        <vt:lpstr>Használt betűtípusok</vt:lpstr>
      </vt:variant>
      <vt:variant>
        <vt:i4>6</vt:i4>
      </vt:variant>
      <vt:variant>
        <vt:lpstr>Téma</vt:lpstr>
      </vt:variant>
      <vt:variant>
        <vt:i4>1</vt:i4>
      </vt:variant>
      <vt:variant>
        <vt:lpstr>Diacímek</vt:lpstr>
      </vt:variant>
      <vt:variant>
        <vt:i4>13</vt:i4>
      </vt:variant>
    </vt:vector>
  </HeadingPairs>
  <TitlesOfParts>
    <vt:vector size="20" baseType="lpstr">
      <vt:lpstr>Arial</vt:lpstr>
      <vt:lpstr>Calibri</vt:lpstr>
      <vt:lpstr>Century Gothic</vt:lpstr>
      <vt:lpstr>Courier New</vt:lpstr>
      <vt:lpstr>Times New Roman</vt:lpstr>
      <vt:lpstr>Trebuchet MS</vt:lpstr>
      <vt:lpstr>Berlin</vt:lpstr>
      <vt:lpstr>Retro </vt:lpstr>
      <vt:lpstr>Presentation</vt:lpstr>
      <vt:lpstr>Tasks</vt:lpstr>
      <vt:lpstr>Figma Design plan</vt:lpstr>
      <vt:lpstr>Register/Login</vt:lpstr>
      <vt:lpstr>Home</vt:lpstr>
      <vt:lpstr>Database</vt:lpstr>
      <vt:lpstr>Backend</vt:lpstr>
      <vt:lpstr>Future plans</vt:lpstr>
      <vt:lpstr>Difficulties</vt:lpstr>
      <vt:lpstr>Programmes used</vt:lpstr>
      <vt:lpstr>Summary</vt:lpstr>
      <vt:lpstr>Thank you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panczamilan1119@sulid.hu</dc:creator>
  <cp:lastModifiedBy>panczamilan1119@sulid.hu</cp:lastModifiedBy>
  <cp:revision>1</cp:revision>
  <dcterms:created xsi:type="dcterms:W3CDTF">2025-02-26T09:01:44Z</dcterms:created>
  <dcterms:modified xsi:type="dcterms:W3CDTF">2025-02-26T10:30:32Z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0x0101009CC4BC1C81C23E429BDF8CE5BFF90A9A</vt:lpwstr>
  </property>
</Properties>
</file>